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46F_49376A1B.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44F_A34033A0.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45D_233FE774.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modernComment_469_350B80F1.xml" ContentType="application/vnd.ms-powerpoint.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modernComment_45B_D4B5D0CC.xml" ContentType="application/vnd.ms-powerpoint.comment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4" r:id="rId5"/>
    <p:sldMasterId id="2147483762" r:id="rId6"/>
    <p:sldMasterId id="2147483698" r:id="rId7"/>
    <p:sldMasterId id="2147483784" r:id="rId8"/>
  </p:sldMasterIdLst>
  <p:notesMasterIdLst>
    <p:notesMasterId r:id="rId59"/>
  </p:notesMasterIdLst>
  <p:handoutMasterIdLst>
    <p:handoutMasterId r:id="rId60"/>
  </p:handoutMasterIdLst>
  <p:sldIdLst>
    <p:sldId id="1090" r:id="rId9"/>
    <p:sldId id="1091" r:id="rId10"/>
    <p:sldId id="1093" r:id="rId11"/>
    <p:sldId id="1094" r:id="rId12"/>
    <p:sldId id="1089" r:id="rId13"/>
    <p:sldId id="1092" r:id="rId14"/>
    <p:sldId id="1095" r:id="rId15"/>
    <p:sldId id="1096" r:id="rId16"/>
    <p:sldId id="1097" r:id="rId17"/>
    <p:sldId id="1098" r:id="rId18"/>
    <p:sldId id="1099" r:id="rId19"/>
    <p:sldId id="1135" r:id="rId20"/>
    <p:sldId id="1100" r:id="rId21"/>
    <p:sldId id="1137" r:id="rId22"/>
    <p:sldId id="1138" r:id="rId23"/>
    <p:sldId id="1101" r:id="rId24"/>
    <p:sldId id="1136" r:id="rId25"/>
    <p:sldId id="1103" r:id="rId26"/>
    <p:sldId id="1116" r:id="rId27"/>
    <p:sldId id="1117" r:id="rId28"/>
    <p:sldId id="256" r:id="rId29"/>
    <p:sldId id="1118" r:id="rId30"/>
    <p:sldId id="1149" r:id="rId31"/>
    <p:sldId id="1140" r:id="rId32"/>
    <p:sldId id="1120" r:id="rId33"/>
    <p:sldId id="1139" r:id="rId34"/>
    <p:sldId id="1104" r:id="rId35"/>
    <p:sldId id="1125" r:id="rId36"/>
    <p:sldId id="1141" r:id="rId37"/>
    <p:sldId id="1142" r:id="rId38"/>
    <p:sldId id="1143" r:id="rId39"/>
    <p:sldId id="1144" r:id="rId40"/>
    <p:sldId id="1145" r:id="rId41"/>
    <p:sldId id="1146" r:id="rId42"/>
    <p:sldId id="1109" r:id="rId43"/>
    <p:sldId id="1128" r:id="rId44"/>
    <p:sldId id="1147" r:id="rId45"/>
    <p:sldId id="1148" r:id="rId46"/>
    <p:sldId id="1110" r:id="rId47"/>
    <p:sldId id="1129" r:id="rId48"/>
    <p:sldId id="1112" r:id="rId49"/>
    <p:sldId id="1130" r:id="rId50"/>
    <p:sldId id="1131" r:id="rId51"/>
    <p:sldId id="1113" r:id="rId52"/>
    <p:sldId id="1132" r:id="rId53"/>
    <p:sldId id="1150" r:id="rId54"/>
    <p:sldId id="1114" r:id="rId55"/>
    <p:sldId id="1115" r:id="rId56"/>
    <p:sldId id="1133" r:id="rId57"/>
    <p:sldId id="1134"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8837518-1401-5F33-B076-B184D9B3687C}" name="Stan Swim" initials="SS" userId="S::sswim@billofrightsinstitute.org::98895851-68f3-4aa3-b0d2-2f24d06848ff" providerId="AD"/>
  <p188:author id="{7BB5B624-817E-28CB-6F7B-126769F7FA03}" name="Rachel Wildavsky" initials="RW" userId="S::rwildavsky@billofrightsinstitute.org::1ae7d705-a5f8-4d13-abdb-e7143b8b5103" providerId="AD"/>
  <p188:author id="{55140739-96CF-BEE8-CC94-AB4B3BA57C69}" name="David Bobb" initials="DB" userId="S::dbobb@billofrightsinstitute.org::6318a34a-c3f6-4f1d-8728-f6362b5a9ad8" providerId="AD"/>
  <p188:author id="{5D54115F-1430-CE5E-FC8C-919C19E41487}" name="Kerry Flanagan-Owen" initials="KF" userId="S::kflanagan@billofrightsinstitute.org::a0bc0f2f-ada3-4097-891b-2e565ad343d6" providerId="AD"/>
  <p188:author id="{C6CE7C7F-34D6-EC55-B42C-1AD6B3094FD7}" name="Sellers Shockley" initials="" userId="S::Sshockley@mybri.org::ac911203-f289-40f6-b4aa-25bad99d8ff9" providerId="AD"/>
  <p188:author id="{285F9F84-12B5-FEA8-6756-4C2BFCE17300}" name="Erin Graybeal" initials="EG" userId="S::egraybeal@mybri.org::04195609-3053-4e4e-b9c6-884b3aa4dcb0" providerId="AD"/>
  <p188:author id="{DC590D86-7A5C-EF21-5EC9-45D39E84125A}" name="Allison Ferriell" initials="AF" userId="S::aferriell@mybri.org::fa87335f-c467-41f5-a65e-043cbb5b478a" providerId="AD"/>
  <p188:author id="{B707EB8C-FF2B-3895-1359-D90D2CA527D4}" name="Erin Graybeal" initials="" userId="S::Egraybeal@mybri.org::04195609-3053-4e4e-b9c6-884b3aa4dcb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C42"/>
    <a:srgbClr val="364B9F"/>
    <a:srgbClr val="F7F5F2"/>
    <a:srgbClr val="FFF2DC"/>
    <a:srgbClr val="F7F4F1"/>
    <a:srgbClr val="F0583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EFE31D-D4C0-2176-5109-93884838ABD5}" v="18" dt="2024-12-04T17:12:52.1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518"/>
    <p:restoredTop sz="74490"/>
  </p:normalViewPr>
  <p:slideViewPr>
    <p:cSldViewPr snapToGrid="0" snapToObjects="1">
      <p:cViewPr varScale="1">
        <p:scale>
          <a:sx n="64" d="100"/>
          <a:sy n="64" d="100"/>
        </p:scale>
        <p:origin x="168" y="80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9" d="100"/>
          <a:sy n="89" d="100"/>
        </p:scale>
        <p:origin x="2280" y="16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notesMaster" Target="notesMasters/notesMaster1.xml"/><Relationship Id="rId67" Type="http://schemas.microsoft.com/office/2018/10/relationships/authors" Target="author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handoutMaster" Target="handoutMasters/handout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n Graybeal" userId="04195609-3053-4e4e-b9c6-884b3aa4dcb0" providerId="ADAL" clId="{3FB22C44-7EFB-844A-95E0-BEB7781C31E8}"/>
    <pc:docChg chg="undo custSel addSld modSld sldOrd">
      <pc:chgData name="Erin Graybeal" userId="04195609-3053-4e4e-b9c6-884b3aa4dcb0" providerId="ADAL" clId="{3FB22C44-7EFB-844A-95E0-BEB7781C31E8}" dt="2024-11-07T14:15:13.616" v="3711" actId="20577"/>
      <pc:docMkLst>
        <pc:docMk/>
      </pc:docMkLst>
      <pc:sldChg chg="mod modShow modNotesTx">
        <pc:chgData name="Erin Graybeal" userId="04195609-3053-4e4e-b9c6-884b3aa4dcb0" providerId="ADAL" clId="{3FB22C44-7EFB-844A-95E0-BEB7781C31E8}" dt="2024-11-07T13:20:04.450" v="1184" actId="729"/>
        <pc:sldMkLst>
          <pc:docMk/>
          <pc:sldMk cId="3416114732" sldId="1110"/>
        </pc:sldMkLst>
      </pc:sldChg>
      <pc:sldChg chg="addSp modSp mod modNotesTx">
        <pc:chgData name="Erin Graybeal" userId="04195609-3053-4e4e-b9c6-884b3aa4dcb0" providerId="ADAL" clId="{3FB22C44-7EFB-844A-95E0-BEB7781C31E8}" dt="2024-11-07T13:55:28.446" v="2673" actId="20577"/>
        <pc:sldMkLst>
          <pc:docMk/>
          <pc:sldMk cId="2974979180" sldId="1112"/>
        </pc:sldMkLst>
        <pc:spChg chg="mod">
          <ac:chgData name="Erin Graybeal" userId="04195609-3053-4e4e-b9c6-884b3aa4dcb0" providerId="ADAL" clId="{3FB22C44-7EFB-844A-95E0-BEB7781C31E8}" dt="2024-11-07T13:48:53.696" v="2092" actId="113"/>
          <ac:spMkLst>
            <pc:docMk/>
            <pc:sldMk cId="2974979180" sldId="1112"/>
            <ac:spMk id="2" creationId="{2A2CE4A1-C79F-E14B-9416-E0E098743F65}"/>
          </ac:spMkLst>
        </pc:spChg>
        <pc:spChg chg="mod">
          <ac:chgData name="Erin Graybeal" userId="04195609-3053-4e4e-b9c6-884b3aa4dcb0" providerId="ADAL" clId="{3FB22C44-7EFB-844A-95E0-BEB7781C31E8}" dt="2024-11-07T13:45:41.749" v="1760" actId="20577"/>
          <ac:spMkLst>
            <pc:docMk/>
            <pc:sldMk cId="2974979180" sldId="1112"/>
            <ac:spMk id="3" creationId="{4E8DAFF7-C46F-28ED-0606-F481866C7B14}"/>
          </ac:spMkLst>
        </pc:spChg>
        <pc:picChg chg="add mod">
          <ac:chgData name="Erin Graybeal" userId="04195609-3053-4e4e-b9c6-884b3aa4dcb0" providerId="ADAL" clId="{3FB22C44-7EFB-844A-95E0-BEB7781C31E8}" dt="2024-11-07T13:35:16.585" v="1461" actId="1076"/>
          <ac:picMkLst>
            <pc:docMk/>
            <pc:sldMk cId="2974979180" sldId="1112"/>
            <ac:picMk id="4" creationId="{8F167D0B-FEEC-98D5-AF09-5099391B576C}"/>
          </ac:picMkLst>
        </pc:picChg>
      </pc:sldChg>
      <pc:sldChg chg="modSp mod">
        <pc:chgData name="Erin Graybeal" userId="04195609-3053-4e4e-b9c6-884b3aa4dcb0" providerId="ADAL" clId="{3FB22C44-7EFB-844A-95E0-BEB7781C31E8}" dt="2024-11-07T13:04:13.352" v="17" actId="27636"/>
        <pc:sldMkLst>
          <pc:docMk/>
          <pc:sldMk cId="824385888" sldId="1118"/>
        </pc:sldMkLst>
        <pc:spChg chg="mod">
          <ac:chgData name="Erin Graybeal" userId="04195609-3053-4e4e-b9c6-884b3aa4dcb0" providerId="ADAL" clId="{3FB22C44-7EFB-844A-95E0-BEB7781C31E8}" dt="2024-11-07T13:04:13.352" v="17" actId="27636"/>
          <ac:spMkLst>
            <pc:docMk/>
            <pc:sldMk cId="824385888" sldId="1118"/>
            <ac:spMk id="2" creationId="{A3292750-1490-B9B5-9A47-07D8C5CAA793}"/>
          </ac:spMkLst>
        </pc:spChg>
      </pc:sldChg>
      <pc:sldChg chg="addSp delSp modSp mod modClrScheme chgLayout modNotesTx">
        <pc:chgData name="Erin Graybeal" userId="04195609-3053-4e4e-b9c6-884b3aa4dcb0" providerId="ADAL" clId="{3FB22C44-7EFB-844A-95E0-BEB7781C31E8}" dt="2024-11-07T13:08:32.426" v="215" actId="20577"/>
        <pc:sldMkLst>
          <pc:docMk/>
          <pc:sldMk cId="3579153666" sldId="1128"/>
        </pc:sldMkLst>
        <pc:spChg chg="mod">
          <ac:chgData name="Erin Graybeal" userId="04195609-3053-4e4e-b9c6-884b3aa4dcb0" providerId="ADAL" clId="{3FB22C44-7EFB-844A-95E0-BEB7781C31E8}" dt="2024-11-07T13:04:18.662" v="19" actId="26606"/>
          <ac:spMkLst>
            <pc:docMk/>
            <pc:sldMk cId="3579153666" sldId="1128"/>
            <ac:spMk id="3" creationId="{2075728C-3E76-B5F5-46BF-3E1568A3AFC5}"/>
          </ac:spMkLst>
        </pc:spChg>
        <pc:spChg chg="mod">
          <ac:chgData name="Erin Graybeal" userId="04195609-3053-4e4e-b9c6-884b3aa4dcb0" providerId="ADAL" clId="{3FB22C44-7EFB-844A-95E0-BEB7781C31E8}" dt="2024-11-07T13:05:39.201" v="31" actId="2711"/>
          <ac:spMkLst>
            <pc:docMk/>
            <pc:sldMk cId="3579153666" sldId="1128"/>
            <ac:spMk id="4" creationId="{103F501F-56B1-3209-CC75-FAE74150B5FB}"/>
          </ac:spMkLst>
        </pc:spChg>
        <pc:spChg chg="add del">
          <ac:chgData name="Erin Graybeal" userId="04195609-3053-4e4e-b9c6-884b3aa4dcb0" providerId="ADAL" clId="{3FB22C44-7EFB-844A-95E0-BEB7781C31E8}" dt="2024-11-07T13:04:16.623" v="18"/>
          <ac:spMkLst>
            <pc:docMk/>
            <pc:sldMk cId="3579153666" sldId="1128"/>
            <ac:spMk id="5" creationId="{65834DDD-AEE5-1F18-70F5-2AD321E150B3}"/>
          </ac:spMkLst>
        </pc:spChg>
        <pc:picChg chg="add mod">
          <ac:chgData name="Erin Graybeal" userId="04195609-3053-4e4e-b9c6-884b3aa4dcb0" providerId="ADAL" clId="{3FB22C44-7EFB-844A-95E0-BEB7781C31E8}" dt="2024-11-07T13:04:11.242" v="12" actId="14861"/>
          <ac:picMkLst>
            <pc:docMk/>
            <pc:sldMk cId="3579153666" sldId="1128"/>
            <ac:picMk id="2" creationId="{36C1F5E1-5D8C-7228-3EBC-791B2CC73E49}"/>
          </ac:picMkLst>
        </pc:picChg>
        <pc:picChg chg="add mod modCrop">
          <ac:chgData name="Erin Graybeal" userId="04195609-3053-4e4e-b9c6-884b3aa4dcb0" providerId="ADAL" clId="{3FB22C44-7EFB-844A-95E0-BEB7781C31E8}" dt="2024-11-07T13:04:47.355" v="26" actId="1076"/>
          <ac:picMkLst>
            <pc:docMk/>
            <pc:sldMk cId="3579153666" sldId="1128"/>
            <ac:picMk id="6" creationId="{2C49FACA-D337-4B25-E7BE-1650052C576C}"/>
          </ac:picMkLst>
        </pc:picChg>
      </pc:sldChg>
      <pc:sldChg chg="modNotesTx">
        <pc:chgData name="Erin Graybeal" userId="04195609-3053-4e4e-b9c6-884b3aa4dcb0" providerId="ADAL" clId="{3FB22C44-7EFB-844A-95E0-BEB7781C31E8}" dt="2024-11-07T13:30:07.570" v="1455"/>
        <pc:sldMkLst>
          <pc:docMk/>
          <pc:sldMk cId="889946353" sldId="1129"/>
        </pc:sldMkLst>
      </pc:sldChg>
      <pc:sldChg chg="modSp mod modNotesTx">
        <pc:chgData name="Erin Graybeal" userId="04195609-3053-4e4e-b9c6-884b3aa4dcb0" providerId="ADAL" clId="{3FB22C44-7EFB-844A-95E0-BEB7781C31E8}" dt="2024-11-07T13:58:25.090" v="3062" actId="20577"/>
        <pc:sldMkLst>
          <pc:docMk/>
          <pc:sldMk cId="1038568296" sldId="1130"/>
        </pc:sldMkLst>
        <pc:spChg chg="mod">
          <ac:chgData name="Erin Graybeal" userId="04195609-3053-4e4e-b9c6-884b3aa4dcb0" providerId="ADAL" clId="{3FB22C44-7EFB-844A-95E0-BEB7781C31E8}" dt="2024-11-07T13:57:46.096" v="2961" actId="20577"/>
          <ac:spMkLst>
            <pc:docMk/>
            <pc:sldMk cId="1038568296" sldId="1130"/>
            <ac:spMk id="2" creationId="{E1AE8DBC-B94A-C532-5F9A-C2283373124D}"/>
          </ac:spMkLst>
        </pc:spChg>
      </pc:sldChg>
      <pc:sldChg chg="modSp mod">
        <pc:chgData name="Erin Graybeal" userId="04195609-3053-4e4e-b9c6-884b3aa4dcb0" providerId="ADAL" clId="{3FB22C44-7EFB-844A-95E0-BEB7781C31E8}" dt="2024-11-07T14:11:12.889" v="3325" actId="20577"/>
        <pc:sldMkLst>
          <pc:docMk/>
          <pc:sldMk cId="2649181189" sldId="1132"/>
        </pc:sldMkLst>
        <pc:spChg chg="mod">
          <ac:chgData name="Erin Graybeal" userId="04195609-3053-4e4e-b9c6-884b3aa4dcb0" providerId="ADAL" clId="{3FB22C44-7EFB-844A-95E0-BEB7781C31E8}" dt="2024-11-07T14:11:12.889" v="3325" actId="20577"/>
          <ac:spMkLst>
            <pc:docMk/>
            <pc:sldMk cId="2649181189" sldId="1132"/>
            <ac:spMk id="2" creationId="{3DD73868-08A9-F64B-0722-7920A7102FCC}"/>
          </ac:spMkLst>
        </pc:spChg>
      </pc:sldChg>
      <pc:sldChg chg="addSp delSp modSp mod modNotesTx">
        <pc:chgData name="Erin Graybeal" userId="04195609-3053-4e4e-b9c6-884b3aa4dcb0" providerId="ADAL" clId="{3FB22C44-7EFB-844A-95E0-BEB7781C31E8}" dt="2024-11-07T14:14:37.932" v="3655" actId="20577"/>
        <pc:sldMkLst>
          <pc:docMk/>
          <pc:sldMk cId="3362304787" sldId="1133"/>
        </pc:sldMkLst>
        <pc:spChg chg="del mod">
          <ac:chgData name="Erin Graybeal" userId="04195609-3053-4e4e-b9c6-884b3aa4dcb0" providerId="ADAL" clId="{3FB22C44-7EFB-844A-95E0-BEB7781C31E8}" dt="2024-11-07T14:13:44.053" v="3647"/>
          <ac:spMkLst>
            <pc:docMk/>
            <pc:sldMk cId="3362304787" sldId="1133"/>
            <ac:spMk id="4" creationId="{E789D8EE-1672-F8C8-102F-B4C66BECCCBF}"/>
          </ac:spMkLst>
        </pc:spChg>
        <pc:picChg chg="add mod modCrop">
          <ac:chgData name="Erin Graybeal" userId="04195609-3053-4e4e-b9c6-884b3aa4dcb0" providerId="ADAL" clId="{3FB22C44-7EFB-844A-95E0-BEB7781C31E8}" dt="2024-11-07T14:14:12.760" v="3653" actId="1076"/>
          <ac:picMkLst>
            <pc:docMk/>
            <pc:sldMk cId="3362304787" sldId="1133"/>
            <ac:picMk id="5" creationId="{ABC327CE-62BD-F7FC-AF07-07508426579E}"/>
          </ac:picMkLst>
        </pc:picChg>
      </pc:sldChg>
      <pc:sldChg chg="modNotesTx">
        <pc:chgData name="Erin Graybeal" userId="04195609-3053-4e4e-b9c6-884b3aa4dcb0" providerId="ADAL" clId="{3FB22C44-7EFB-844A-95E0-BEB7781C31E8}" dt="2024-11-07T14:15:13.616" v="3711" actId="20577"/>
        <pc:sldMkLst>
          <pc:docMk/>
          <pc:sldMk cId="1112697911" sldId="1134"/>
        </pc:sldMkLst>
      </pc:sldChg>
      <pc:sldChg chg="modSp mod">
        <pc:chgData name="Erin Graybeal" userId="04195609-3053-4e4e-b9c6-884b3aa4dcb0" providerId="ADAL" clId="{3FB22C44-7EFB-844A-95E0-BEB7781C31E8}" dt="2024-11-07T13:43:19.133" v="1748" actId="20577"/>
        <pc:sldMkLst>
          <pc:docMk/>
          <pc:sldMk cId="833202586" sldId="1140"/>
        </pc:sldMkLst>
        <pc:spChg chg="mod">
          <ac:chgData name="Erin Graybeal" userId="04195609-3053-4e4e-b9c6-884b3aa4dcb0" providerId="ADAL" clId="{3FB22C44-7EFB-844A-95E0-BEB7781C31E8}" dt="2024-11-07T13:43:19.133" v="1748" actId="20577"/>
          <ac:spMkLst>
            <pc:docMk/>
            <pc:sldMk cId="833202586" sldId="1140"/>
            <ac:spMk id="6" creationId="{C1AFCCB0-0BE1-DB61-8F5A-FAE3D833CF72}"/>
          </ac:spMkLst>
        </pc:spChg>
      </pc:sldChg>
      <pc:sldChg chg="modSp mod">
        <pc:chgData name="Erin Graybeal" userId="04195609-3053-4e4e-b9c6-884b3aa4dcb0" providerId="ADAL" clId="{3FB22C44-7EFB-844A-95E0-BEB7781C31E8}" dt="2024-11-07T13:44:12.959" v="1749" actId="14100"/>
        <pc:sldMkLst>
          <pc:docMk/>
          <pc:sldMk cId="3104265096" sldId="1143"/>
        </pc:sldMkLst>
        <pc:graphicFrameChg chg="mod">
          <ac:chgData name="Erin Graybeal" userId="04195609-3053-4e4e-b9c6-884b3aa4dcb0" providerId="ADAL" clId="{3FB22C44-7EFB-844A-95E0-BEB7781C31E8}" dt="2024-11-07T13:44:12.959" v="1749" actId="14100"/>
          <ac:graphicFrameMkLst>
            <pc:docMk/>
            <pc:sldMk cId="3104265096" sldId="1143"/>
            <ac:graphicFrameMk id="10" creationId="{99823B30-2947-AADC-5FCB-13B7D29CF8B1}"/>
          </ac:graphicFrameMkLst>
        </pc:graphicFrameChg>
      </pc:sldChg>
      <pc:sldChg chg="addSp delSp modSp new mod modNotesTx">
        <pc:chgData name="Erin Graybeal" userId="04195609-3053-4e4e-b9c6-884b3aa4dcb0" providerId="ADAL" clId="{3FB22C44-7EFB-844A-95E0-BEB7781C31E8}" dt="2024-11-07T13:17:46.729" v="920" actId="20577"/>
        <pc:sldMkLst>
          <pc:docMk/>
          <pc:sldMk cId="4250428565" sldId="1147"/>
        </pc:sldMkLst>
        <pc:spChg chg="mod">
          <ac:chgData name="Erin Graybeal" userId="04195609-3053-4e4e-b9c6-884b3aa4dcb0" providerId="ADAL" clId="{3FB22C44-7EFB-844A-95E0-BEB7781C31E8}" dt="2024-11-07T13:17:46.729" v="920" actId="20577"/>
          <ac:spMkLst>
            <pc:docMk/>
            <pc:sldMk cId="4250428565" sldId="1147"/>
            <ac:spMk id="2" creationId="{B5A9F664-AA4E-206B-BD07-79750EF2AA3C}"/>
          </ac:spMkLst>
        </pc:spChg>
        <pc:spChg chg="mod">
          <ac:chgData name="Erin Graybeal" userId="04195609-3053-4e4e-b9c6-884b3aa4dcb0" providerId="ADAL" clId="{3FB22C44-7EFB-844A-95E0-BEB7781C31E8}" dt="2024-11-07T13:15:19.356" v="512"/>
          <ac:spMkLst>
            <pc:docMk/>
            <pc:sldMk cId="4250428565" sldId="1147"/>
            <ac:spMk id="3" creationId="{18306734-5E79-903E-B4EF-84BFC0791268}"/>
          </ac:spMkLst>
        </pc:spChg>
        <pc:spChg chg="del">
          <ac:chgData name="Erin Graybeal" userId="04195609-3053-4e4e-b9c6-884b3aa4dcb0" providerId="ADAL" clId="{3FB22C44-7EFB-844A-95E0-BEB7781C31E8}" dt="2024-11-07T13:12:48.338" v="497" actId="478"/>
          <ac:spMkLst>
            <pc:docMk/>
            <pc:sldMk cId="4250428565" sldId="1147"/>
            <ac:spMk id="4" creationId="{1A8C2DB4-D34D-A1AD-2200-87C64201A8D8}"/>
          </ac:spMkLst>
        </pc:spChg>
        <pc:graphicFrameChg chg="add mod modGraphic">
          <ac:chgData name="Erin Graybeal" userId="04195609-3053-4e4e-b9c6-884b3aa4dcb0" providerId="ADAL" clId="{3FB22C44-7EFB-844A-95E0-BEB7781C31E8}" dt="2024-11-07T13:12:56.290" v="499" actId="20577"/>
          <ac:graphicFrameMkLst>
            <pc:docMk/>
            <pc:sldMk cId="4250428565" sldId="1147"/>
            <ac:graphicFrameMk id="5" creationId="{BA101DD3-6CB0-5B27-1375-DB9C1310B3ED}"/>
          </ac:graphicFrameMkLst>
        </pc:graphicFrameChg>
      </pc:sldChg>
      <pc:sldChg chg="modSp add mod">
        <pc:chgData name="Erin Graybeal" userId="04195609-3053-4e4e-b9c6-884b3aa4dcb0" providerId="ADAL" clId="{3FB22C44-7EFB-844A-95E0-BEB7781C31E8}" dt="2024-11-07T13:21:53.247" v="1212"/>
        <pc:sldMkLst>
          <pc:docMk/>
          <pc:sldMk cId="1780856693" sldId="1148"/>
        </pc:sldMkLst>
        <pc:spChg chg="mod">
          <ac:chgData name="Erin Graybeal" userId="04195609-3053-4e4e-b9c6-884b3aa4dcb0" providerId="ADAL" clId="{3FB22C44-7EFB-844A-95E0-BEB7781C31E8}" dt="2024-11-07T13:17:50.007" v="922" actId="20577"/>
          <ac:spMkLst>
            <pc:docMk/>
            <pc:sldMk cId="1780856693" sldId="1148"/>
            <ac:spMk id="2" creationId="{08D245AC-453E-948D-8748-898451AB495D}"/>
          </ac:spMkLst>
        </pc:spChg>
        <pc:spChg chg="mod">
          <ac:chgData name="Erin Graybeal" userId="04195609-3053-4e4e-b9c6-884b3aa4dcb0" providerId="ADAL" clId="{3FB22C44-7EFB-844A-95E0-BEB7781C31E8}" dt="2024-11-07T13:21:53.247" v="1212"/>
          <ac:spMkLst>
            <pc:docMk/>
            <pc:sldMk cId="1780856693" sldId="1148"/>
            <ac:spMk id="3" creationId="{AEDBB5F3-0DBA-2EA0-8B97-2EBEEED7C979}"/>
          </ac:spMkLst>
        </pc:spChg>
        <pc:graphicFrameChg chg="mod">
          <ac:chgData name="Erin Graybeal" userId="04195609-3053-4e4e-b9c6-884b3aa4dcb0" providerId="ADAL" clId="{3FB22C44-7EFB-844A-95E0-BEB7781C31E8}" dt="2024-11-07T13:18:22.557" v="998" actId="20577"/>
          <ac:graphicFrameMkLst>
            <pc:docMk/>
            <pc:sldMk cId="1780856693" sldId="1148"/>
            <ac:graphicFrameMk id="5" creationId="{132C5FD2-F3A3-E3D4-856A-12F3B9DEA791}"/>
          </ac:graphicFrameMkLst>
        </pc:graphicFrameChg>
      </pc:sldChg>
      <pc:sldChg chg="addSp delSp modSp add mod ord modNotesTx">
        <pc:chgData name="Erin Graybeal" userId="04195609-3053-4e4e-b9c6-884b3aa4dcb0" providerId="ADAL" clId="{3FB22C44-7EFB-844A-95E0-BEB7781C31E8}" dt="2024-11-07T13:43:05.300" v="1741" actId="20577"/>
        <pc:sldMkLst>
          <pc:docMk/>
          <pc:sldMk cId="423076573" sldId="1149"/>
        </pc:sldMkLst>
        <pc:spChg chg="mod">
          <ac:chgData name="Erin Graybeal" userId="04195609-3053-4e4e-b9c6-884b3aa4dcb0" providerId="ADAL" clId="{3FB22C44-7EFB-844A-95E0-BEB7781C31E8}" dt="2024-11-07T13:43:05.300" v="1741" actId="20577"/>
          <ac:spMkLst>
            <pc:docMk/>
            <pc:sldMk cId="423076573" sldId="1149"/>
            <ac:spMk id="6" creationId="{59FAD693-D60C-4EA2-D289-42C102B16ED1}"/>
          </ac:spMkLst>
        </pc:spChg>
        <pc:spChg chg="mod">
          <ac:chgData name="Erin Graybeal" userId="04195609-3053-4e4e-b9c6-884b3aa4dcb0" providerId="ADAL" clId="{3FB22C44-7EFB-844A-95E0-BEB7781C31E8}" dt="2024-11-07T13:40:50.500" v="1569" actId="20577"/>
          <ac:spMkLst>
            <pc:docMk/>
            <pc:sldMk cId="423076573" sldId="1149"/>
            <ac:spMk id="8" creationId="{818F79E6-EDDD-13FB-E986-0B7858AABD52}"/>
          </ac:spMkLst>
        </pc:spChg>
        <pc:spChg chg="mod">
          <ac:chgData name="Erin Graybeal" userId="04195609-3053-4e4e-b9c6-884b3aa4dcb0" providerId="ADAL" clId="{3FB22C44-7EFB-844A-95E0-BEB7781C31E8}" dt="2024-11-07T13:41:18.771" v="1594" actId="20577"/>
          <ac:spMkLst>
            <pc:docMk/>
            <pc:sldMk cId="423076573" sldId="1149"/>
            <ac:spMk id="9" creationId="{01BF5C4B-9662-2FE3-C6AC-86899C5A80F3}"/>
          </ac:spMkLst>
        </pc:spChg>
        <pc:spChg chg="del">
          <ac:chgData name="Erin Graybeal" userId="04195609-3053-4e4e-b9c6-884b3aa4dcb0" providerId="ADAL" clId="{3FB22C44-7EFB-844A-95E0-BEB7781C31E8}" dt="2024-11-07T13:41:20.969" v="1595" actId="478"/>
          <ac:spMkLst>
            <pc:docMk/>
            <pc:sldMk cId="423076573" sldId="1149"/>
            <ac:spMk id="10" creationId="{36867201-6CAA-64C0-E38F-09190EFFD257}"/>
          </ac:spMkLst>
        </pc:spChg>
        <pc:spChg chg="del">
          <ac:chgData name="Erin Graybeal" userId="04195609-3053-4e4e-b9c6-884b3aa4dcb0" providerId="ADAL" clId="{3FB22C44-7EFB-844A-95E0-BEB7781C31E8}" dt="2024-11-07T13:41:23.020" v="1596" actId="478"/>
          <ac:spMkLst>
            <pc:docMk/>
            <pc:sldMk cId="423076573" sldId="1149"/>
            <ac:spMk id="11" creationId="{7E9B7547-B6D3-8A30-A9CB-B805D78276A7}"/>
          </ac:spMkLst>
        </pc:spChg>
        <pc:spChg chg="add del mod">
          <ac:chgData name="Erin Graybeal" userId="04195609-3053-4e4e-b9c6-884b3aa4dcb0" providerId="ADAL" clId="{3FB22C44-7EFB-844A-95E0-BEB7781C31E8}" dt="2024-11-07T13:41:45.390" v="1617" actId="1076"/>
          <ac:spMkLst>
            <pc:docMk/>
            <pc:sldMk cId="423076573" sldId="1149"/>
            <ac:spMk id="12" creationId="{B4CC0242-325D-B32E-1B77-ED5DD201501A}"/>
          </ac:spMkLst>
        </pc:spChg>
      </pc:sldChg>
      <pc:sldChg chg="addSp delSp modSp new mod ord modNotesTx">
        <pc:chgData name="Erin Graybeal" userId="04195609-3053-4e4e-b9c6-884b3aa4dcb0" providerId="ADAL" clId="{3FB22C44-7EFB-844A-95E0-BEB7781C31E8}" dt="2024-11-07T14:13:01.097" v="3644"/>
        <pc:sldMkLst>
          <pc:docMk/>
          <pc:sldMk cId="3548205582" sldId="1150"/>
        </pc:sldMkLst>
        <pc:spChg chg="del mod">
          <ac:chgData name="Erin Graybeal" userId="04195609-3053-4e4e-b9c6-884b3aa4dcb0" providerId="ADAL" clId="{3FB22C44-7EFB-844A-95E0-BEB7781C31E8}" dt="2024-11-07T13:59:56.088" v="3066" actId="931"/>
          <ac:spMkLst>
            <pc:docMk/>
            <pc:sldMk cId="3548205582" sldId="1150"/>
            <ac:spMk id="2" creationId="{F6E461E0-3657-1BD2-4C76-7C051AF75051}"/>
          </ac:spMkLst>
        </pc:spChg>
        <pc:spChg chg="add del mod">
          <ac:chgData name="Erin Graybeal" userId="04195609-3053-4e4e-b9c6-884b3aa4dcb0" providerId="ADAL" clId="{3FB22C44-7EFB-844A-95E0-BEB7781C31E8}" dt="2024-11-07T14:02:54.716" v="3088" actId="478"/>
          <ac:spMkLst>
            <pc:docMk/>
            <pc:sldMk cId="3548205582" sldId="1150"/>
            <ac:spMk id="8" creationId="{C25FD838-AD5B-ACA9-B339-01F1A94CA278}"/>
          </ac:spMkLst>
        </pc:spChg>
        <pc:spChg chg="add del mod">
          <ac:chgData name="Erin Graybeal" userId="04195609-3053-4e4e-b9c6-884b3aa4dcb0" providerId="ADAL" clId="{3FB22C44-7EFB-844A-95E0-BEB7781C31E8}" dt="2024-11-07T14:02:58.537" v="3091" actId="478"/>
          <ac:spMkLst>
            <pc:docMk/>
            <pc:sldMk cId="3548205582" sldId="1150"/>
            <ac:spMk id="10" creationId="{A290614C-0EF9-714E-190F-CB57D4C76DFC}"/>
          </ac:spMkLst>
        </pc:spChg>
        <pc:spChg chg="add mod">
          <ac:chgData name="Erin Graybeal" userId="04195609-3053-4e4e-b9c6-884b3aa4dcb0" providerId="ADAL" clId="{3FB22C44-7EFB-844A-95E0-BEB7781C31E8}" dt="2024-11-07T14:09:56.546" v="3192" actId="20577"/>
          <ac:spMkLst>
            <pc:docMk/>
            <pc:sldMk cId="3548205582" sldId="1150"/>
            <ac:spMk id="12" creationId="{8FC2E0FC-E4A3-4CF5-44EB-BA92015FBBAE}"/>
          </ac:spMkLst>
        </pc:spChg>
        <pc:picChg chg="add del mod modCrop">
          <ac:chgData name="Erin Graybeal" userId="04195609-3053-4e4e-b9c6-884b3aa4dcb0" providerId="ADAL" clId="{3FB22C44-7EFB-844A-95E0-BEB7781C31E8}" dt="2024-11-07T14:09:17.344" v="3097" actId="478"/>
          <ac:picMkLst>
            <pc:docMk/>
            <pc:sldMk cId="3548205582" sldId="1150"/>
            <ac:picMk id="5" creationId="{0FF771CE-E743-DBBB-3319-534DBEF341BA}"/>
          </ac:picMkLst>
        </pc:picChg>
        <pc:picChg chg="add mod">
          <ac:chgData name="Erin Graybeal" userId="04195609-3053-4e4e-b9c6-884b3aa4dcb0" providerId="ADAL" clId="{3FB22C44-7EFB-844A-95E0-BEB7781C31E8}" dt="2024-11-07T14:10:44.578" v="3316" actId="1076"/>
          <ac:picMkLst>
            <pc:docMk/>
            <pc:sldMk cId="3548205582" sldId="1150"/>
            <ac:picMk id="6" creationId="{5659ACB8-5384-3CDC-70A1-0513AF88D655}"/>
          </ac:picMkLst>
        </pc:picChg>
      </pc:sldChg>
    </pc:docChg>
  </pc:docChgLst>
  <pc:docChgLst>
    <pc:chgData name="Allison Ferriell" userId="S::aferriell@mybri.org::fa87335f-c467-41f5-a65e-043cbb5b478a" providerId="AD" clId="Web-{E76C4487-4E34-7374-EA2D-397804E01AC4}"/>
    <pc:docChg chg="mod modSld">
      <pc:chgData name="Allison Ferriell" userId="S::aferriell@mybri.org::fa87335f-c467-41f5-a65e-043cbb5b478a" providerId="AD" clId="Web-{E76C4487-4E34-7374-EA2D-397804E01AC4}" dt="2024-11-08T12:41:09.915" v="37"/>
      <pc:docMkLst>
        <pc:docMk/>
      </pc:docMkLst>
      <pc:sldChg chg="modSp">
        <pc:chgData name="Allison Ferriell" userId="S::aferriell@mybri.org::fa87335f-c467-41f5-a65e-043cbb5b478a" providerId="AD" clId="Web-{E76C4487-4E34-7374-EA2D-397804E01AC4}" dt="2024-11-08T12:23:26.423" v="12" actId="20577"/>
        <pc:sldMkLst>
          <pc:docMk/>
          <pc:sldMk cId="2709822992" sldId="1095"/>
        </pc:sldMkLst>
        <pc:spChg chg="mod">
          <ac:chgData name="Allison Ferriell" userId="S::aferriell@mybri.org::fa87335f-c467-41f5-a65e-043cbb5b478a" providerId="AD" clId="Web-{E76C4487-4E34-7374-EA2D-397804E01AC4}" dt="2024-11-08T12:23:26.423" v="12" actId="20577"/>
          <ac:spMkLst>
            <pc:docMk/>
            <pc:sldMk cId="2709822992" sldId="1095"/>
            <ac:spMk id="5" creationId="{615D79CB-0859-C148-387E-B2FCF79F5463}"/>
          </ac:spMkLst>
        </pc:spChg>
      </pc:sldChg>
      <pc:sldChg chg="modNotes">
        <pc:chgData name="Allison Ferriell" userId="S::aferriell@mybri.org::fa87335f-c467-41f5-a65e-043cbb5b478a" providerId="AD" clId="Web-{E76C4487-4E34-7374-EA2D-397804E01AC4}" dt="2024-11-08T12:28:00.808" v="14"/>
        <pc:sldMkLst>
          <pc:docMk/>
          <pc:sldMk cId="146208808" sldId="1096"/>
        </pc:sldMkLst>
      </pc:sldChg>
      <pc:sldChg chg="modNotes">
        <pc:chgData name="Allison Ferriell" userId="S::aferriell@mybri.org::fa87335f-c467-41f5-a65e-043cbb5b478a" providerId="AD" clId="Web-{E76C4487-4E34-7374-EA2D-397804E01AC4}" dt="2024-11-08T12:00:46.354" v="2"/>
        <pc:sldMkLst>
          <pc:docMk/>
          <pc:sldMk cId="2738893728" sldId="1103"/>
        </pc:sldMkLst>
      </pc:sldChg>
      <pc:sldChg chg="modSp">
        <pc:chgData name="Allison Ferriell" userId="S::aferriell@mybri.org::fa87335f-c467-41f5-a65e-043cbb5b478a" providerId="AD" clId="Web-{E76C4487-4E34-7374-EA2D-397804E01AC4}" dt="2024-11-08T12:38:34.331" v="19" actId="20577"/>
        <pc:sldMkLst>
          <pc:docMk/>
          <pc:sldMk cId="2974979180" sldId="1112"/>
        </pc:sldMkLst>
        <pc:spChg chg="mod">
          <ac:chgData name="Allison Ferriell" userId="S::aferriell@mybri.org::fa87335f-c467-41f5-a65e-043cbb5b478a" providerId="AD" clId="Web-{E76C4487-4E34-7374-EA2D-397804E01AC4}" dt="2024-11-08T12:38:34.331" v="19" actId="20577"/>
          <ac:spMkLst>
            <pc:docMk/>
            <pc:sldMk cId="2974979180" sldId="1112"/>
            <ac:spMk id="2" creationId="{2A2CE4A1-C79F-E14B-9416-E0E098743F65}"/>
          </ac:spMkLst>
        </pc:spChg>
      </pc:sldChg>
      <pc:sldChg chg="modNotes">
        <pc:chgData name="Allison Ferriell" userId="S::aferriell@mybri.org::fa87335f-c467-41f5-a65e-043cbb5b478a" providerId="AD" clId="Web-{E76C4487-4E34-7374-EA2D-397804E01AC4}" dt="2024-11-08T12:41:09.915" v="37"/>
        <pc:sldMkLst>
          <pc:docMk/>
          <pc:sldMk cId="3568685260" sldId="1115"/>
        </pc:sldMkLst>
      </pc:sldChg>
      <pc:sldChg chg="modNotes">
        <pc:chgData name="Allison Ferriell" userId="S::aferriell@mybri.org::fa87335f-c467-41f5-a65e-043cbb5b478a" providerId="AD" clId="Web-{E76C4487-4E34-7374-EA2D-397804E01AC4}" dt="2024-11-08T12:27:53.183" v="13"/>
        <pc:sldMkLst>
          <pc:docMk/>
          <pc:sldMk cId="1228368411" sldId="1135"/>
        </pc:sldMkLst>
      </pc:sldChg>
      <pc:sldChg chg="modSp">
        <pc:chgData name="Allison Ferriell" userId="S::aferriell@mybri.org::fa87335f-c467-41f5-a65e-043cbb5b478a" providerId="AD" clId="Web-{E76C4487-4E34-7374-EA2D-397804E01AC4}" dt="2024-11-08T12:36:08.686" v="18" actId="1076"/>
        <pc:sldMkLst>
          <pc:docMk/>
          <pc:sldMk cId="3011759676" sldId="1144"/>
        </pc:sldMkLst>
        <pc:spChg chg="mod">
          <ac:chgData name="Allison Ferriell" userId="S::aferriell@mybri.org::fa87335f-c467-41f5-a65e-043cbb5b478a" providerId="AD" clId="Web-{E76C4487-4E34-7374-EA2D-397804E01AC4}" dt="2024-11-08T12:35:45.388" v="16" actId="1076"/>
          <ac:spMkLst>
            <pc:docMk/>
            <pc:sldMk cId="3011759676" sldId="1144"/>
            <ac:spMk id="9" creationId="{B8D54F3B-49FD-3CC6-3A74-681E07C05BEC}"/>
          </ac:spMkLst>
        </pc:spChg>
        <pc:spChg chg="mod">
          <ac:chgData name="Allison Ferriell" userId="S::aferriell@mybri.org::fa87335f-c467-41f5-a65e-043cbb5b478a" providerId="AD" clId="Web-{E76C4487-4E34-7374-EA2D-397804E01AC4}" dt="2024-11-08T12:35:54.357" v="17" actId="1076"/>
          <ac:spMkLst>
            <pc:docMk/>
            <pc:sldMk cId="3011759676" sldId="1144"/>
            <ac:spMk id="10" creationId="{E8675EE5-085D-04AA-9640-85139F664A0B}"/>
          </ac:spMkLst>
        </pc:spChg>
        <pc:spChg chg="mod">
          <ac:chgData name="Allison Ferriell" userId="S::aferriell@mybri.org::fa87335f-c467-41f5-a65e-043cbb5b478a" providerId="AD" clId="Web-{E76C4487-4E34-7374-EA2D-397804E01AC4}" dt="2024-11-08T12:36:08.686" v="18" actId="1076"/>
          <ac:spMkLst>
            <pc:docMk/>
            <pc:sldMk cId="3011759676" sldId="1144"/>
            <ac:spMk id="11" creationId="{90D6D25E-CF4B-C853-7FCE-828B658CAC4A}"/>
          </ac:spMkLst>
        </pc:spChg>
      </pc:sldChg>
    </pc:docChg>
  </pc:docChgLst>
  <pc:docChgLst>
    <pc:chgData name="Erin Graybeal" userId="S::egraybeal@mybri.org::04195609-3053-4e4e-b9c6-884b3aa4dcb0" providerId="AD" clId="Web-{F7EFE31D-D4C0-2176-5109-93884838ABD5}"/>
    <pc:docChg chg="mod modSld">
      <pc:chgData name="Erin Graybeal" userId="S::egraybeal@mybri.org::04195609-3053-4e4e-b9c6-884b3aa4dcb0" providerId="AD" clId="Web-{F7EFE31D-D4C0-2176-5109-93884838ABD5}" dt="2024-12-04T17:12:10.193" v="48" actId="20577"/>
      <pc:docMkLst>
        <pc:docMk/>
      </pc:docMkLst>
      <pc:sldChg chg="modNotes">
        <pc:chgData name="Erin Graybeal" userId="S::egraybeal@mybri.org::04195609-3053-4e4e-b9c6-884b3aa4dcb0" providerId="AD" clId="Web-{F7EFE31D-D4C0-2176-5109-93884838ABD5}" dt="2024-12-04T17:08:37.991" v="2"/>
        <pc:sldMkLst>
          <pc:docMk/>
          <pc:sldMk cId="2738893728" sldId="1103"/>
        </pc:sldMkLst>
      </pc:sldChg>
      <pc:sldChg chg="modSp">
        <pc:chgData name="Erin Graybeal" userId="S::egraybeal@mybri.org::04195609-3053-4e4e-b9c6-884b3aa4dcb0" providerId="AD" clId="Web-{F7EFE31D-D4C0-2176-5109-93884838ABD5}" dt="2024-12-04T17:11:45.537" v="45" actId="20577"/>
        <pc:sldMkLst>
          <pc:docMk/>
          <pc:sldMk cId="2974979180" sldId="1112"/>
        </pc:sldMkLst>
        <pc:spChg chg="mod">
          <ac:chgData name="Erin Graybeal" userId="S::egraybeal@mybri.org::04195609-3053-4e4e-b9c6-884b3aa4dcb0" providerId="AD" clId="Web-{F7EFE31D-D4C0-2176-5109-93884838ABD5}" dt="2024-12-04T17:11:45.537" v="45" actId="20577"/>
          <ac:spMkLst>
            <pc:docMk/>
            <pc:sldMk cId="2974979180" sldId="1112"/>
            <ac:spMk id="2" creationId="{2A2CE4A1-C79F-E14B-9416-E0E098743F65}"/>
          </ac:spMkLst>
        </pc:spChg>
      </pc:sldChg>
      <pc:sldChg chg="modSp modNotes">
        <pc:chgData name="Erin Graybeal" userId="S::egraybeal@mybri.org::04195609-3053-4e4e-b9c6-884b3aa4dcb0" providerId="AD" clId="Web-{F7EFE31D-D4C0-2176-5109-93884838ABD5}" dt="2024-12-04T17:10:02.053" v="40"/>
        <pc:sldMkLst>
          <pc:docMk/>
          <pc:sldMk cId="591390580" sldId="1117"/>
        </pc:sldMkLst>
        <pc:spChg chg="mod">
          <ac:chgData name="Erin Graybeal" userId="S::egraybeal@mybri.org::04195609-3053-4e4e-b9c6-884b3aa4dcb0" providerId="AD" clId="Web-{F7EFE31D-D4C0-2176-5109-93884838ABD5}" dt="2024-12-04T17:09:49.538" v="4" actId="20577"/>
          <ac:spMkLst>
            <pc:docMk/>
            <pc:sldMk cId="591390580" sldId="1117"/>
            <ac:spMk id="2" creationId="{CD036E18-1615-5ACF-B20C-251AA5DCFFB0}"/>
          </ac:spMkLst>
        </pc:spChg>
      </pc:sldChg>
      <pc:sldChg chg="modSp">
        <pc:chgData name="Erin Graybeal" userId="S::egraybeal@mybri.org::04195609-3053-4e4e-b9c6-884b3aa4dcb0" providerId="AD" clId="Web-{F7EFE31D-D4C0-2176-5109-93884838ABD5}" dt="2024-12-04T17:12:10.193" v="48" actId="20577"/>
        <pc:sldMkLst>
          <pc:docMk/>
          <pc:sldMk cId="889946353" sldId="1129"/>
        </pc:sldMkLst>
        <pc:spChg chg="mod">
          <ac:chgData name="Erin Graybeal" userId="S::egraybeal@mybri.org::04195609-3053-4e4e-b9c6-884b3aa4dcb0" providerId="AD" clId="Web-{F7EFE31D-D4C0-2176-5109-93884838ABD5}" dt="2024-12-04T17:12:10.193" v="48" actId="20577"/>
          <ac:spMkLst>
            <pc:docMk/>
            <pc:sldMk cId="889946353" sldId="1129"/>
            <ac:spMk id="2" creationId="{1C23F6FF-F007-91CE-E7D2-B5BDED32CDAF}"/>
          </ac:spMkLst>
        </pc:spChg>
      </pc:sldChg>
      <pc:sldChg chg="modSp">
        <pc:chgData name="Erin Graybeal" userId="S::egraybeal@mybri.org::04195609-3053-4e4e-b9c6-884b3aa4dcb0" providerId="AD" clId="Web-{F7EFE31D-D4C0-2176-5109-93884838ABD5}" dt="2024-12-04T17:11:59.600" v="47" actId="20577"/>
        <pc:sldMkLst>
          <pc:docMk/>
          <pc:sldMk cId="1038568296" sldId="1130"/>
        </pc:sldMkLst>
        <pc:spChg chg="mod">
          <ac:chgData name="Erin Graybeal" userId="S::egraybeal@mybri.org::04195609-3053-4e4e-b9c6-884b3aa4dcb0" providerId="AD" clId="Web-{F7EFE31D-D4C0-2176-5109-93884838ABD5}" dt="2024-12-04T17:11:59.600" v="47" actId="20577"/>
          <ac:spMkLst>
            <pc:docMk/>
            <pc:sldMk cId="1038568296" sldId="1130"/>
            <ac:spMk id="2" creationId="{E1AE8DBC-B94A-C532-5F9A-C2283373124D}"/>
          </ac:spMkLst>
        </pc:spChg>
      </pc:sldChg>
      <pc:sldChg chg="modSp">
        <pc:chgData name="Erin Graybeal" userId="S::egraybeal@mybri.org::04195609-3053-4e4e-b9c6-884b3aa4dcb0" providerId="AD" clId="Web-{F7EFE31D-D4C0-2176-5109-93884838ABD5}" dt="2024-12-04T17:10:31.944" v="43" actId="1076"/>
        <pc:sldMkLst>
          <pc:docMk/>
          <pc:sldMk cId="423076573" sldId="1149"/>
        </pc:sldMkLst>
        <pc:spChg chg="mod">
          <ac:chgData name="Erin Graybeal" userId="S::egraybeal@mybri.org::04195609-3053-4e4e-b9c6-884b3aa4dcb0" providerId="AD" clId="Web-{F7EFE31D-D4C0-2176-5109-93884838ABD5}" dt="2024-12-04T17:10:31.944" v="43" actId="1076"/>
          <ac:spMkLst>
            <pc:docMk/>
            <pc:sldMk cId="423076573" sldId="1149"/>
            <ac:spMk id="8" creationId="{818F79E6-EDDD-13FB-E986-0B7858AABD52}"/>
          </ac:spMkLst>
        </pc:spChg>
        <pc:spChg chg="mod">
          <ac:chgData name="Erin Graybeal" userId="S::egraybeal@mybri.org::04195609-3053-4e4e-b9c6-884b3aa4dcb0" providerId="AD" clId="Web-{F7EFE31D-D4C0-2176-5109-93884838ABD5}" dt="2024-12-04T17:10:27.397" v="42" actId="1076"/>
          <ac:spMkLst>
            <pc:docMk/>
            <pc:sldMk cId="423076573" sldId="1149"/>
            <ac:spMk id="12" creationId="{B4CC0242-325D-B32E-1B77-ED5DD201501A}"/>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accent1"/>
                </a:solidFill>
                <a:latin typeface="Libre Franklin" pitchFamily="2" charset="77"/>
                <a:ea typeface="+mn-ea"/>
                <a:cs typeface="+mn-cs"/>
              </a:defRPr>
            </a:pPr>
            <a:r>
              <a:rPr lang="en-US" sz="2800" baseline="0" dirty="0">
                <a:solidFill>
                  <a:schemeClr val="accent1"/>
                </a:solidFill>
                <a:latin typeface="Libre Franklin" pitchFamily="2" charset="77"/>
              </a:rPr>
              <a:t>BRI’s Path to 100,000 Teachers</a:t>
            </a:r>
          </a:p>
          <a:p>
            <a:pPr>
              <a:defRPr>
                <a:solidFill>
                  <a:schemeClr val="accent1"/>
                </a:solidFill>
                <a:latin typeface="Libre Franklin" pitchFamily="2" charset="77"/>
              </a:defRPr>
            </a:pPr>
            <a:r>
              <a:rPr lang="en-US" sz="1400" b="0" baseline="0" dirty="0">
                <a:solidFill>
                  <a:schemeClr val="accent1"/>
                </a:solidFill>
                <a:latin typeface="Libre Franklin" pitchFamily="2" charset="77"/>
              </a:rPr>
              <a:t>with 2024-2026 projected growth</a:t>
            </a:r>
          </a:p>
        </c:rich>
      </c:tx>
      <c:overlay val="0"/>
      <c:spPr>
        <a:solidFill>
          <a:schemeClr val="bg1"/>
        </a:solidFill>
        <a:ln>
          <a:noFill/>
        </a:ln>
        <a:effectLst/>
      </c:spPr>
      <c:txPr>
        <a:bodyPr rot="0" spcFirstLastPara="1" vertOverflow="ellipsis" vert="horz" wrap="square" anchor="ctr" anchorCtr="1"/>
        <a:lstStyle/>
        <a:p>
          <a:pPr>
            <a:defRPr sz="2128" b="1" i="0" u="none" strike="noStrike" kern="1200" baseline="0">
              <a:solidFill>
                <a:schemeClr val="accent1"/>
              </a:solidFill>
              <a:latin typeface="Libre Franklin" pitchFamily="2" charset="77"/>
              <a:ea typeface="+mn-ea"/>
              <a:cs typeface="+mn-cs"/>
            </a:defRPr>
          </a:pPr>
          <a:endParaRPr lang="en-US"/>
        </a:p>
      </c:txPr>
    </c:title>
    <c:autoTitleDeleted val="0"/>
    <c:plotArea>
      <c:layout>
        <c:manualLayout>
          <c:layoutTarget val="inner"/>
          <c:xMode val="edge"/>
          <c:yMode val="edge"/>
          <c:x val="7.8415155156614014E-2"/>
          <c:y val="0.13223818138862009"/>
          <c:w val="0.92765388602866894"/>
          <c:h val="0.77710504573019012"/>
        </c:manualLayout>
      </c:layout>
      <c:barChart>
        <c:barDir val="col"/>
        <c:grouping val="stacked"/>
        <c:varyColors val="0"/>
        <c:ser>
          <c:idx val="0"/>
          <c:order val="0"/>
          <c:tx>
            <c:strRef>
              <c:f>Sheet1!$B$1</c:f>
              <c:strCache>
                <c:ptCount val="1"/>
                <c:pt idx="0">
                  <c:v>BRI teachers </c:v>
                </c:pt>
              </c:strCache>
            </c:strRef>
          </c:tx>
          <c:spPr>
            <a:solidFill>
              <a:schemeClr val="tx2"/>
            </a:solidFill>
            <a:ln>
              <a:noFill/>
            </a:ln>
            <a:effectLst>
              <a:outerShdw blurRad="115915" dir="5400000" algn="ctr" rotWithShape="0">
                <a:srgbClr val="000000">
                  <a:alpha val="63000"/>
                </a:srgbClr>
              </a:outerShdw>
            </a:effectLst>
          </c:spPr>
          <c:invertIfNegative val="0"/>
          <c:dPt>
            <c:idx val="8"/>
            <c:invertIfNegative val="0"/>
            <c:bubble3D val="0"/>
            <c:spPr>
              <a:solidFill>
                <a:schemeClr val="tx2"/>
              </a:solidFill>
              <a:ln>
                <a:noFill/>
              </a:ln>
              <a:effectLst>
                <a:outerShdw blurRad="115915" dir="5400000" algn="ctr" rotWithShape="0">
                  <a:srgbClr val="000000">
                    <a:alpha val="63000"/>
                  </a:srgbClr>
                </a:outerShdw>
              </a:effectLst>
              <a:sp3d/>
            </c:spPr>
            <c:extLst>
              <c:ext xmlns:c16="http://schemas.microsoft.com/office/drawing/2014/chart" uri="{C3380CC4-5D6E-409C-BE32-E72D297353CC}">
                <c16:uniqueId val="{00000001-3D3F-1C4D-AB8A-2C1A42F88446}"/>
              </c:ext>
            </c:extLst>
          </c:dPt>
          <c:dPt>
            <c:idx val="9"/>
            <c:invertIfNegative val="0"/>
            <c:bubble3D val="0"/>
            <c:spPr>
              <a:solidFill>
                <a:schemeClr val="tx2"/>
              </a:solidFill>
              <a:ln>
                <a:noFill/>
              </a:ln>
              <a:effectLst>
                <a:outerShdw blurRad="115915" dir="5400000" algn="ctr" rotWithShape="0">
                  <a:srgbClr val="000000">
                    <a:alpha val="63000"/>
                  </a:srgbClr>
                </a:outerShdw>
              </a:effectLst>
              <a:sp3d/>
            </c:spPr>
            <c:extLst>
              <c:ext xmlns:c16="http://schemas.microsoft.com/office/drawing/2014/chart" uri="{C3380CC4-5D6E-409C-BE32-E72D297353CC}">
                <c16:uniqueId val="{00000003-3D3F-1C4D-AB8A-2C1A42F88446}"/>
              </c:ext>
            </c:extLst>
          </c:dPt>
          <c:dPt>
            <c:idx val="10"/>
            <c:invertIfNegative val="0"/>
            <c:bubble3D val="0"/>
            <c:spPr>
              <a:solidFill>
                <a:schemeClr val="tx2"/>
              </a:solidFill>
              <a:ln>
                <a:noFill/>
              </a:ln>
              <a:effectLst>
                <a:outerShdw blurRad="115915" dir="5400000" algn="ctr" rotWithShape="0">
                  <a:srgbClr val="000000">
                    <a:alpha val="63000"/>
                  </a:srgbClr>
                </a:outerShdw>
              </a:effectLst>
              <a:sp3d/>
            </c:spPr>
            <c:extLst>
              <c:ext xmlns:c16="http://schemas.microsoft.com/office/drawing/2014/chart" uri="{C3380CC4-5D6E-409C-BE32-E72D297353CC}">
                <c16:uniqueId val="{00000005-3D3F-1C4D-AB8A-2C1A42F88446}"/>
              </c:ext>
            </c:extLst>
          </c:dPt>
          <c:dPt>
            <c:idx val="11"/>
            <c:invertIfNegative val="0"/>
            <c:bubble3D val="0"/>
            <c:spPr>
              <a:solidFill>
                <a:schemeClr val="accent2"/>
              </a:solidFill>
              <a:ln>
                <a:noFill/>
              </a:ln>
              <a:effectLst>
                <a:outerShdw blurRad="115915" dir="5400000" algn="ctr" rotWithShape="0">
                  <a:srgbClr val="000000">
                    <a:alpha val="63000"/>
                  </a:srgbClr>
                </a:outerShdw>
              </a:effectLst>
              <a:sp3d/>
            </c:spPr>
            <c:extLst>
              <c:ext xmlns:c16="http://schemas.microsoft.com/office/drawing/2014/chart" uri="{C3380CC4-5D6E-409C-BE32-E72D297353CC}">
                <c16:uniqueId val="{00000007-3D3F-1C4D-AB8A-2C1A42F88446}"/>
              </c:ext>
            </c:extLst>
          </c:dPt>
          <c:dPt>
            <c:idx val="12"/>
            <c:invertIfNegative val="0"/>
            <c:bubble3D val="0"/>
            <c:spPr>
              <a:solidFill>
                <a:schemeClr val="accent6">
                  <a:lumMod val="40000"/>
                  <a:lumOff val="60000"/>
                </a:schemeClr>
              </a:solidFill>
              <a:ln>
                <a:noFill/>
              </a:ln>
              <a:effectLst>
                <a:outerShdw blurRad="115915" dir="5400000" algn="ctr" rotWithShape="0">
                  <a:srgbClr val="000000">
                    <a:alpha val="63000"/>
                  </a:srgbClr>
                </a:outerShdw>
              </a:effectLst>
              <a:sp3d/>
            </c:spPr>
            <c:extLst>
              <c:ext xmlns:c16="http://schemas.microsoft.com/office/drawing/2014/chart" uri="{C3380CC4-5D6E-409C-BE32-E72D297353CC}">
                <c16:uniqueId val="{00000009-3D3F-1C4D-AB8A-2C1A42F88446}"/>
              </c:ext>
            </c:extLst>
          </c:dPt>
          <c:dPt>
            <c:idx val="13"/>
            <c:invertIfNegative val="0"/>
            <c:bubble3D val="0"/>
            <c:spPr>
              <a:solidFill>
                <a:schemeClr val="accent6">
                  <a:lumMod val="40000"/>
                  <a:lumOff val="60000"/>
                </a:schemeClr>
              </a:solidFill>
              <a:ln>
                <a:noFill/>
              </a:ln>
              <a:effectLst>
                <a:outerShdw blurRad="115915" dir="5400000" algn="ctr" rotWithShape="0">
                  <a:srgbClr val="000000">
                    <a:alpha val="63000"/>
                  </a:srgbClr>
                </a:outerShdw>
              </a:effectLst>
              <a:sp3d/>
            </c:spPr>
            <c:extLst>
              <c:ext xmlns:c16="http://schemas.microsoft.com/office/drawing/2014/chart" uri="{C3380CC4-5D6E-409C-BE32-E72D297353CC}">
                <c16:uniqueId val="{0000000B-3D3F-1C4D-AB8A-2C1A42F88446}"/>
              </c:ext>
            </c:extLst>
          </c:dPt>
          <c:dPt>
            <c:idx val="14"/>
            <c:invertIfNegative val="0"/>
            <c:bubble3D val="0"/>
            <c:spPr>
              <a:solidFill>
                <a:schemeClr val="accent6">
                  <a:lumMod val="40000"/>
                  <a:lumOff val="60000"/>
                </a:schemeClr>
              </a:solidFill>
              <a:ln>
                <a:noFill/>
              </a:ln>
              <a:effectLst>
                <a:outerShdw blurRad="115915" dir="5400000" algn="ctr" rotWithShape="0">
                  <a:srgbClr val="000000">
                    <a:alpha val="63000"/>
                  </a:srgbClr>
                </a:outerShdw>
              </a:effectLst>
              <a:sp3d/>
            </c:spPr>
            <c:extLst>
              <c:ext xmlns:c16="http://schemas.microsoft.com/office/drawing/2014/chart" uri="{C3380CC4-5D6E-409C-BE32-E72D297353CC}">
                <c16:uniqueId val="{0000000D-3D3F-1C4D-AB8A-2C1A42F88446}"/>
              </c:ext>
            </c:extLst>
          </c:dPt>
          <c:dLbls>
            <c:dLbl>
              <c:idx val="10"/>
              <c:tx>
                <c:rich>
                  <a:bodyPr/>
                  <a:lstStyle/>
                  <a:p>
                    <a:fld id="{D2B30408-686B-A643-A694-A18AD593EEE5}" type="VALUE">
                      <a:rPr lang="en-US" b="0"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D3F-1C4D-AB8A-2C1A42F88446}"/>
                </c:ext>
              </c:extLst>
            </c:dLbl>
            <c:dLbl>
              <c:idx val="1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Libre Franklin" pitchFamily="2" charset="77"/>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7-3D3F-1C4D-AB8A-2C1A42F8844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Libre Franklin" pitchFamily="2" charset="77"/>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Sheet1!$A$2:$A$16</c:f>
              <c:numCache>
                <c:formatCode>General</c:formatCode>
                <c:ptCount val="15"/>
                <c:pt idx="0">
                  <c:v>2012</c:v>
                </c:pt>
                <c:pt idx="1">
                  <c:v>2013</c:v>
                </c:pt>
                <c:pt idx="2">
                  <c:v>2014</c:v>
                </c:pt>
                <c:pt idx="3">
                  <c:v>2015</c:v>
                </c:pt>
                <c:pt idx="4">
                  <c:v>2016</c:v>
                </c:pt>
                <c:pt idx="5">
                  <c:v>2017</c:v>
                </c:pt>
                <c:pt idx="6">
                  <c:v>2018</c:v>
                </c:pt>
                <c:pt idx="7">
                  <c:v>2019</c:v>
                </c:pt>
                <c:pt idx="8">
                  <c:v>2020</c:v>
                </c:pt>
                <c:pt idx="9">
                  <c:v>2021</c:v>
                </c:pt>
                <c:pt idx="10">
                  <c:v>2022</c:v>
                </c:pt>
                <c:pt idx="11">
                  <c:v>2023</c:v>
                </c:pt>
                <c:pt idx="12">
                  <c:v>2024</c:v>
                </c:pt>
                <c:pt idx="13">
                  <c:v>2025</c:v>
                </c:pt>
                <c:pt idx="14">
                  <c:v>2026</c:v>
                </c:pt>
              </c:numCache>
            </c:numRef>
          </c:cat>
          <c:val>
            <c:numRef>
              <c:f>Sheet1!$B$2:$B$16</c:f>
              <c:numCache>
                <c:formatCode>#,##0</c:formatCode>
                <c:ptCount val="15"/>
                <c:pt idx="0">
                  <c:v>17159</c:v>
                </c:pt>
                <c:pt idx="1">
                  <c:v>19167</c:v>
                </c:pt>
                <c:pt idx="2">
                  <c:v>26270</c:v>
                </c:pt>
                <c:pt idx="3">
                  <c:v>35217</c:v>
                </c:pt>
                <c:pt idx="4">
                  <c:v>38450</c:v>
                </c:pt>
                <c:pt idx="5">
                  <c:v>42147</c:v>
                </c:pt>
                <c:pt idx="6">
                  <c:v>46469</c:v>
                </c:pt>
                <c:pt idx="7">
                  <c:v>50015</c:v>
                </c:pt>
                <c:pt idx="8">
                  <c:v>53401</c:v>
                </c:pt>
                <c:pt idx="9">
                  <c:v>59440</c:v>
                </c:pt>
                <c:pt idx="10">
                  <c:v>68174</c:v>
                </c:pt>
                <c:pt idx="11">
                  <c:v>75276</c:v>
                </c:pt>
                <c:pt idx="12">
                  <c:v>81643</c:v>
                </c:pt>
                <c:pt idx="13">
                  <c:v>91696</c:v>
                </c:pt>
                <c:pt idx="14">
                  <c:v>101214</c:v>
                </c:pt>
              </c:numCache>
            </c:numRef>
          </c:val>
          <c:extLst>
            <c:ext xmlns:c16="http://schemas.microsoft.com/office/drawing/2014/chart" uri="{C3380CC4-5D6E-409C-BE32-E72D297353CC}">
              <c16:uniqueId val="{0000000E-3D3F-1C4D-AB8A-2C1A42F88446}"/>
            </c:ext>
          </c:extLst>
        </c:ser>
        <c:dLbls>
          <c:showLegendKey val="0"/>
          <c:showVal val="1"/>
          <c:showCatName val="0"/>
          <c:showSerName val="0"/>
          <c:showPercent val="0"/>
          <c:showBubbleSize val="0"/>
        </c:dLbls>
        <c:gapWidth val="25"/>
        <c:overlap val="100"/>
        <c:axId val="693500688"/>
        <c:axId val="693502000"/>
      </c:barChart>
      <c:catAx>
        <c:axId val="69350068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Libre Franklin" pitchFamily="2" charset="77"/>
                <a:ea typeface="+mn-ea"/>
                <a:cs typeface="+mn-cs"/>
              </a:defRPr>
            </a:pPr>
            <a:endParaRPr lang="en-US"/>
          </a:p>
        </c:txPr>
        <c:crossAx val="693502000"/>
        <c:crosses val="autoZero"/>
        <c:auto val="1"/>
        <c:lblAlgn val="ctr"/>
        <c:lblOffset val="100"/>
        <c:noMultiLvlLbl val="0"/>
      </c:catAx>
      <c:valAx>
        <c:axId val="693502000"/>
        <c:scaling>
          <c:orientation val="minMax"/>
          <c:max val="110000"/>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Libre Franklin" pitchFamily="2" charset="77"/>
                <a:ea typeface="+mn-ea"/>
                <a:cs typeface="+mn-cs"/>
              </a:defRPr>
            </a:pPr>
            <a:endParaRPr lang="en-US"/>
          </a:p>
        </c:txPr>
        <c:crossAx val="693500688"/>
        <c:crosses val="autoZero"/>
        <c:crossBetween val="between"/>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omments/modernComment_44F_A34033A0.xml><?xml version="1.0" encoding="utf-8"?>
<p188:cmLst xmlns:a="http://schemas.openxmlformats.org/drawingml/2006/main" xmlns:r="http://schemas.openxmlformats.org/officeDocument/2006/relationships" xmlns:p188="http://schemas.microsoft.com/office/powerpoint/2018/8/main">
  <p188:cm id="{F3682A32-983F-44A6-AAD6-4773B9E2ED30}" authorId="{DC590D86-7A5C-EF21-5EC9-45D39E84125A}" status="resolved" created="2024-11-08T12:01:09.777" complete="100000">
    <pc:sldMkLst xmlns:pc="http://schemas.microsoft.com/office/powerpoint/2013/main/command">
      <pc:docMk/>
      <pc:sldMk cId="2738893728" sldId="1103"/>
    </pc:sldMkLst>
    <p188:txBody>
      <a:bodyPr/>
      <a:lstStyle/>
      <a:p>
        <a:r>
          <a:rPr lang="en-US"/>
          <a:t>I added the end # slide, double check I was correct </a:t>
        </a:r>
      </a:p>
    </p188:txBody>
    <p188:extLst>
      <p:ext xmlns:p="http://schemas.openxmlformats.org/presentationml/2006/main" uri="{57CB4572-C831-44C2-8A1C-0ADB6CCDFE69}">
        <p223:reactions xmlns:p223="http://schemas.microsoft.com/office/powerpoint/2022/03/main">
          <p223:rxn type="👍">
            <p223:instance time="2024-12-04T17:08:22.772" authorId="{285F9F84-12B5-FEA8-6756-4C2BFCE17300}"/>
          </p223:rxn>
        </p223:reactions>
      </p:ext>
    </p188:extLst>
  </p188:cm>
</p188:cmLst>
</file>

<file path=ppt/comments/modernComment_45B_D4B5D0CC.xml><?xml version="1.0" encoding="utf-8"?>
<p188:cmLst xmlns:a="http://schemas.openxmlformats.org/drawingml/2006/main" xmlns:r="http://schemas.openxmlformats.org/officeDocument/2006/relationships" xmlns:p188="http://schemas.microsoft.com/office/powerpoint/2018/8/main">
  <p188:cm id="{F5610190-B347-477B-8231-EFAE2E7ECB9A}" authorId="{DC590D86-7A5C-EF21-5EC9-45D39E84125A}" status="resolved" created="2024-11-08T12:04:04.283" complete="100000">
    <pc:sldMkLst xmlns:pc="http://schemas.microsoft.com/office/powerpoint/2013/main/command">
      <pc:docMk/>
      <pc:sldMk cId="3568685260" sldId="1115"/>
    </pc:sldMkLst>
    <p188:txBody>
      <a:bodyPr/>
      <a:lstStyle/>
      <a:p>
        <a:r>
          <a:rPr lang="en-US"/>
          <a:t>I added the number, please double check I was correct</a:t>
        </a:r>
      </a:p>
    </p188:txBody>
    <p188:extLst>
      <p:ext xmlns:p="http://schemas.openxmlformats.org/presentationml/2006/main" uri="{57CB4572-C831-44C2-8A1C-0ADB6CCDFE69}">
        <p223:reactions xmlns:p223="http://schemas.microsoft.com/office/powerpoint/2022/03/main">
          <p223:rxn type="👍">
            <p223:instance time="2024-12-04T17:12:49.740" authorId="{285F9F84-12B5-FEA8-6756-4C2BFCE17300}"/>
          </p223:rxn>
        </p223:reactions>
      </p:ext>
    </p188:extLst>
  </p188:cm>
</p188:cmLst>
</file>

<file path=ppt/comments/modernComment_45D_233FE774.xml><?xml version="1.0" encoding="utf-8"?>
<p188:cmLst xmlns:a="http://schemas.openxmlformats.org/drawingml/2006/main" xmlns:r="http://schemas.openxmlformats.org/officeDocument/2006/relationships" xmlns:p188="http://schemas.microsoft.com/office/powerpoint/2018/8/main">
  <p188:cm id="{69E3A5FD-1D05-4B4E-AF3B-760CC05D422B}" authorId="{C6CE7C7F-34D6-EC55-B42C-1AD6B3094FD7}" status="resolved" created="2024-08-21T18:37:52.794" complete="100000">
    <ac:txMkLst xmlns:ac="http://schemas.microsoft.com/office/drawing/2013/main/command">
      <pc:docMk xmlns:pc="http://schemas.microsoft.com/office/powerpoint/2013/main/command"/>
      <pc:sldMk xmlns:pc="http://schemas.microsoft.com/office/powerpoint/2013/main/command" cId="591390580" sldId="1117"/>
      <ac:spMk id="2" creationId="{CD036E18-1615-5ACF-B20C-251AA5DCFFB0}"/>
      <ac:txMk cp="66">
        <ac:context len="309" hash="1167975149"/>
      </ac:txMk>
    </ac:txMkLst>
    <p188:pos x="9695931" y="1406856"/>
    <p188:replyLst>
      <p188:reply id="{8DEEDD1E-A80B-44EE-88D2-657729FBAC8F}" authorId="{DC590D86-7A5C-EF21-5EC9-45D39E84125A}" created="2024-11-08T12:28:58.544">
        <p188:txBody>
          <a:bodyPr/>
          <a:lstStyle/>
          <a:p>
            <a:r>
              <a:rPr lang="en-US"/>
              <a:t>need to do this [@Erin Graybeal] ?</a:t>
            </a:r>
          </a:p>
        </p188:txBody>
      </p188:reply>
    </p188:replyLst>
    <p188:txBody>
      <a:bodyPr/>
      <a:lstStyle/>
      <a:p>
        <a:r>
          <a:rPr lang="en-US"/>
          <a:t>insert link</a:t>
        </a:r>
      </a:p>
    </p188:txBody>
    <p188:extLst>
      <p:ext xmlns:p="http://schemas.openxmlformats.org/presentationml/2006/main" uri="{57CB4572-C831-44C2-8A1C-0ADB6CCDFE69}">
        <p223:reactions xmlns:p223="http://schemas.microsoft.com/office/powerpoint/2022/03/main">
          <p223:rxn type="👍">
            <p223:instance time="2024-12-04T17:09:43.381" authorId="{285F9F84-12B5-FEA8-6756-4C2BFCE17300}"/>
          </p223:rxn>
        </p223:reactions>
      </p:ext>
    </p188:extLst>
  </p188:cm>
</p188:cmLst>
</file>

<file path=ppt/comments/modernComment_469_350B80F1.xml><?xml version="1.0" encoding="utf-8"?>
<p188:cmLst xmlns:a="http://schemas.openxmlformats.org/drawingml/2006/main" xmlns:r="http://schemas.openxmlformats.org/officeDocument/2006/relationships" xmlns:p188="http://schemas.microsoft.com/office/powerpoint/2018/8/main">
  <p188:cm id="{C63D1FCC-1B2C-4611-8A3B-820C831088CE}" authorId="{5D54115F-1430-CE5E-FC8C-919C19E41487}" status="resolved" created="2024-08-27T05:11:46.857" complete="100000">
    <ac:txMkLst xmlns:ac="http://schemas.microsoft.com/office/drawing/2013/main/command">
      <pc:docMk xmlns:pc="http://schemas.microsoft.com/office/powerpoint/2013/main/command"/>
      <pc:sldMk xmlns:pc="http://schemas.microsoft.com/office/powerpoint/2013/main/command" cId="889946353" sldId="1129"/>
      <ac:spMk id="2" creationId="{1C23F6FF-F007-91CE-E7D2-B5BDED32CDAF}"/>
      <ac:txMk cp="310" len="7">
        <ac:context len="545" hash="3599539021"/>
      </ac:txMk>
    </ac:txMkLst>
    <p188:pos x="2779426" y="3566409"/>
    <p188:txBody>
      <a:bodyPr/>
      <a:lstStyle/>
      <a:p>
        <a:r>
          <a:rPr lang="en-US"/>
          <a:t>We may want to include a note for teachers on the pronunciation of his last name (dew-boyss)</a:t>
        </a:r>
      </a:p>
    </p188:txBody>
    <p188:extLst>
      <p:ext xmlns:p="http://schemas.openxmlformats.org/presentationml/2006/main" uri="{57CB4572-C831-44C2-8A1C-0ADB6CCDFE69}">
        <p223:reactions xmlns:p223="http://schemas.microsoft.com/office/powerpoint/2022/03/main">
          <p223:rxn type="👍">
            <p223:instance time="2024-11-07T13:24:39.404" authorId="{B707EB8C-FF2B-3895-1359-D90D2CA527D4}"/>
          </p223:rxn>
        </p223:reactions>
      </p:ext>
    </p188:extLst>
  </p188:cm>
</p188:cmLst>
</file>

<file path=ppt/comments/modernComment_46F_49376A1B.xml><?xml version="1.0" encoding="utf-8"?>
<p188:cmLst xmlns:a="http://schemas.openxmlformats.org/drawingml/2006/main" xmlns:r="http://schemas.openxmlformats.org/officeDocument/2006/relationships" xmlns:p188="http://schemas.microsoft.com/office/powerpoint/2018/8/main">
  <p188:cm id="{32EDA98C-8DCB-794B-B9A9-48D5DEFE478E}" authorId="{C6CE7C7F-34D6-EC55-B42C-1AD6B3094FD7}" created="2024-08-23T19:02:27.817">
    <pc:sldMkLst xmlns:pc="http://schemas.microsoft.com/office/powerpoint/2013/main/command">
      <pc:docMk/>
      <pc:sldMk cId="1228368411" sldId="1135"/>
    </pc:sldMkLst>
    <p188:txBody>
      <a:bodyPr/>
      <a:lstStyle/>
      <a:p>
        <a:r>
          <a:rPr lang="en-US"/>
          <a:t>Update slide numbers in the teacher notes of each section to reflect updates. </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sv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 Id="rId9" Type="http://schemas.openxmlformats.org/officeDocument/2006/relationships/image" Target="../media/image62.svg"/></Relationships>
</file>

<file path=ppt/diagrams/_rels/data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5.svg"/><Relationship Id="rId1" Type="http://schemas.openxmlformats.org/officeDocument/2006/relationships/image" Target="../media/image54.png"/><Relationship Id="rId4" Type="http://schemas.openxmlformats.org/officeDocument/2006/relationships/image" Target="../media/image6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sv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 Id="rId9" Type="http://schemas.openxmlformats.org/officeDocument/2006/relationships/image" Target="../media/image6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5.svg"/><Relationship Id="rId1" Type="http://schemas.openxmlformats.org/officeDocument/2006/relationships/image" Target="../media/image54.png"/><Relationship Id="rId4" Type="http://schemas.openxmlformats.org/officeDocument/2006/relationships/image" Target="../media/image64.sv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8D8E47-B347-481C-A2B6-BAA7DC71BA64}" type="doc">
      <dgm:prSet loTypeId="urn:microsoft.com/office/officeart/2018/2/layout/IconVerticalSolidList" loCatId="icon" qsTypeId="urn:microsoft.com/office/officeart/2005/8/quickstyle/simple1" qsCatId="simple" csTypeId="urn:microsoft.com/office/officeart/2005/8/colors/accent6_2" csCatId="accent6" phldr="1"/>
      <dgm:spPr/>
      <dgm:t>
        <a:bodyPr/>
        <a:lstStyle/>
        <a:p>
          <a:endParaRPr lang="en-US"/>
        </a:p>
      </dgm:t>
    </dgm:pt>
    <dgm:pt modelId="{16358132-A309-4F27-A7A1-882CFAF35967}">
      <dgm:prSet/>
      <dgm:spPr/>
      <dgm:t>
        <a:bodyPr/>
        <a:lstStyle/>
        <a:p>
          <a:pPr>
            <a:lnSpc>
              <a:spcPct val="100000"/>
            </a:lnSpc>
          </a:pPr>
          <a:r>
            <a:rPr lang="en-US">
              <a:latin typeface="Lexend Light Light" pitchFamily="2" charset="77"/>
            </a:rPr>
            <a:t>I can define justice as a principle and a virtue. </a:t>
          </a:r>
          <a:endParaRPr lang="en-US">
            <a:solidFill>
              <a:srgbClr val="333A40"/>
            </a:solidFill>
            <a:latin typeface="Lexend Light Light" pitchFamily="2" charset="77"/>
            <a:ea typeface="Verdana"/>
          </a:endParaRPr>
        </a:p>
      </dgm:t>
    </dgm:pt>
    <dgm:pt modelId="{F1194A20-39D7-4DC3-AD29-18C6B152324E}" type="parTrans" cxnId="{F0B34EC1-93FE-4C97-9B0B-75A9E7DBD0B8}">
      <dgm:prSet/>
      <dgm:spPr/>
      <dgm:t>
        <a:bodyPr/>
        <a:lstStyle/>
        <a:p>
          <a:endParaRPr lang="en-US" sz="2400">
            <a:latin typeface="Libre Franklin" pitchFamily="2" charset="77"/>
          </a:endParaRPr>
        </a:p>
      </dgm:t>
    </dgm:pt>
    <dgm:pt modelId="{E2B29584-B76F-4F8F-B68A-562C50A56051}" type="sibTrans" cxnId="{F0B34EC1-93FE-4C97-9B0B-75A9E7DBD0B8}">
      <dgm:prSet/>
      <dgm:spPr/>
      <dgm:t>
        <a:bodyPr/>
        <a:lstStyle/>
        <a:p>
          <a:endParaRPr lang="en-US" sz="2400">
            <a:latin typeface="Libre Franklin" pitchFamily="2" charset="77"/>
          </a:endParaRPr>
        </a:p>
      </dgm:t>
    </dgm:pt>
    <dgm:pt modelId="{9FF0DD86-EC32-4460-9D1C-620C807841B9}">
      <dgm:prSet phldr="0"/>
      <dgm:spPr/>
      <dgm:t>
        <a:bodyPr/>
        <a:lstStyle/>
        <a:p>
          <a:pPr>
            <a:lnSpc>
              <a:spcPct val="100000"/>
            </a:lnSpc>
          </a:pPr>
          <a:r>
            <a:rPr lang="en-US">
              <a:solidFill>
                <a:srgbClr val="333A40"/>
              </a:solidFill>
              <a:latin typeface="Lexend Light Light" pitchFamily="2" charset="77"/>
              <a:ea typeface="Verdana"/>
            </a:rPr>
            <a:t>I can identify cause and effect in historical events. </a:t>
          </a:r>
        </a:p>
      </dgm:t>
    </dgm:pt>
    <dgm:pt modelId="{B62F8DB0-6FF1-462E-9FBB-E90B2CE46EA9}" type="parTrans" cxnId="{627B4EB2-5568-466E-ABAC-D06ABFA755ED}">
      <dgm:prSet/>
      <dgm:spPr/>
      <dgm:t>
        <a:bodyPr/>
        <a:lstStyle/>
        <a:p>
          <a:endParaRPr lang="en-US"/>
        </a:p>
      </dgm:t>
    </dgm:pt>
    <dgm:pt modelId="{5673B834-EEFA-4A76-A3FA-E1BF4EFF4208}" type="sibTrans" cxnId="{627B4EB2-5568-466E-ABAC-D06ABFA755ED}">
      <dgm:prSet/>
      <dgm:spPr/>
      <dgm:t>
        <a:bodyPr/>
        <a:lstStyle/>
        <a:p>
          <a:endParaRPr lang="en-US"/>
        </a:p>
      </dgm:t>
    </dgm:pt>
    <dgm:pt modelId="{F014591D-10AA-467C-9769-8B84FA32B783}">
      <dgm:prSet phldr="0"/>
      <dgm:spPr/>
      <dgm:t>
        <a:bodyPr/>
        <a:lstStyle/>
        <a:p>
          <a:pPr>
            <a:lnSpc>
              <a:spcPct val="100000"/>
            </a:lnSpc>
          </a:pPr>
          <a:r>
            <a:rPr lang="en-US">
              <a:solidFill>
                <a:srgbClr val="333A40"/>
              </a:solidFill>
              <a:latin typeface="Lexend Light Light" pitchFamily="2" charset="77"/>
              <a:ea typeface="Verdana"/>
            </a:rPr>
            <a:t>I can investigate primary source texts and images. </a:t>
          </a:r>
        </a:p>
      </dgm:t>
    </dgm:pt>
    <dgm:pt modelId="{041594A7-089E-4BAD-A5AC-F773B2EC0F10}" type="parTrans" cxnId="{7CA10DA4-26B0-43F7-91E7-BE4D57C8BAC3}">
      <dgm:prSet/>
      <dgm:spPr/>
      <dgm:t>
        <a:bodyPr/>
        <a:lstStyle/>
        <a:p>
          <a:endParaRPr lang="en-US"/>
        </a:p>
      </dgm:t>
    </dgm:pt>
    <dgm:pt modelId="{E4F74C93-5239-40DB-BE29-4E6C2FA88CE1}" type="sibTrans" cxnId="{7CA10DA4-26B0-43F7-91E7-BE4D57C8BAC3}">
      <dgm:prSet/>
      <dgm:spPr/>
      <dgm:t>
        <a:bodyPr/>
        <a:lstStyle/>
        <a:p>
          <a:endParaRPr lang="en-US"/>
        </a:p>
      </dgm:t>
    </dgm:pt>
    <dgm:pt modelId="{85B6E759-D7F8-4A8C-A0D9-BC8F141FE94E}">
      <dgm:prSet phldr="0"/>
      <dgm:spPr/>
      <dgm:t>
        <a:bodyPr/>
        <a:lstStyle/>
        <a:p>
          <a:pPr>
            <a:lnSpc>
              <a:spcPct val="100000"/>
            </a:lnSpc>
          </a:pPr>
          <a:r>
            <a:rPr lang="en-US">
              <a:solidFill>
                <a:srgbClr val="333A40"/>
              </a:solidFill>
              <a:latin typeface="Lexend Light Light" pitchFamily="2" charset="77"/>
              <a:ea typeface="Verdana"/>
            </a:rPr>
            <a:t>I can engage in historical analysis through writing. </a:t>
          </a:r>
        </a:p>
      </dgm:t>
    </dgm:pt>
    <dgm:pt modelId="{ABD8E93A-9246-476E-B1CC-E65F25814246}" type="parTrans" cxnId="{224ACB03-3DCA-4628-869B-49B35C12073F}">
      <dgm:prSet/>
      <dgm:spPr/>
      <dgm:t>
        <a:bodyPr/>
        <a:lstStyle/>
        <a:p>
          <a:endParaRPr lang="en-US"/>
        </a:p>
      </dgm:t>
    </dgm:pt>
    <dgm:pt modelId="{8D133148-3460-4C74-A515-75C159E0E144}" type="sibTrans" cxnId="{224ACB03-3DCA-4628-869B-49B35C12073F}">
      <dgm:prSet/>
      <dgm:spPr/>
      <dgm:t>
        <a:bodyPr/>
        <a:lstStyle/>
        <a:p>
          <a:endParaRPr lang="en-US"/>
        </a:p>
      </dgm:t>
    </dgm:pt>
    <dgm:pt modelId="{DE0083F6-9614-4132-8735-6235F82DF1C8}">
      <dgm:prSet phldr="0"/>
      <dgm:spPr/>
      <dgm:t>
        <a:bodyPr/>
        <a:lstStyle/>
        <a:p>
          <a:pPr>
            <a:lnSpc>
              <a:spcPct val="100000"/>
            </a:lnSpc>
          </a:pPr>
          <a:r>
            <a:rPr lang="en-US">
              <a:solidFill>
                <a:srgbClr val="333A40"/>
              </a:solidFill>
              <a:latin typeface="Lexend Light Light" pitchFamily="2" charset="77"/>
              <a:ea typeface="Verdana"/>
            </a:rPr>
            <a:t>I can create a video of my historical analysis.</a:t>
          </a:r>
        </a:p>
      </dgm:t>
    </dgm:pt>
    <dgm:pt modelId="{746A5238-585A-4D68-8231-01C84894EBD3}" type="parTrans" cxnId="{CC1F9CB4-8D6B-497C-BD3E-F076804951C2}">
      <dgm:prSet/>
      <dgm:spPr/>
      <dgm:t>
        <a:bodyPr/>
        <a:lstStyle/>
        <a:p>
          <a:endParaRPr lang="en-US"/>
        </a:p>
      </dgm:t>
    </dgm:pt>
    <dgm:pt modelId="{2991A8D2-D9A6-4968-B1FF-576BB57EC4F9}" type="sibTrans" cxnId="{CC1F9CB4-8D6B-497C-BD3E-F076804951C2}">
      <dgm:prSet/>
      <dgm:spPr/>
      <dgm:t>
        <a:bodyPr/>
        <a:lstStyle/>
        <a:p>
          <a:endParaRPr lang="en-US"/>
        </a:p>
      </dgm:t>
    </dgm:pt>
    <dgm:pt modelId="{22DC0ECE-5A72-4F3E-9680-BC99C8604B93}" type="pres">
      <dgm:prSet presAssocID="{E48D8E47-B347-481C-A2B6-BAA7DC71BA64}" presName="root" presStyleCnt="0">
        <dgm:presLayoutVars>
          <dgm:dir/>
          <dgm:resizeHandles val="exact"/>
        </dgm:presLayoutVars>
      </dgm:prSet>
      <dgm:spPr/>
    </dgm:pt>
    <dgm:pt modelId="{80F8933F-3944-4DE1-A291-FCA6B8F890A3}" type="pres">
      <dgm:prSet presAssocID="{16358132-A309-4F27-A7A1-882CFAF35967}" presName="compNode" presStyleCnt="0"/>
      <dgm:spPr/>
    </dgm:pt>
    <dgm:pt modelId="{F84F3065-A895-4FCE-A784-A0D8DE71D697}" type="pres">
      <dgm:prSet presAssocID="{16358132-A309-4F27-A7A1-882CFAF35967}" presName="bgRect" presStyleLbl="bgShp" presStyleIdx="0" presStyleCnt="5" custLinFactNeighborX="2455" custLinFactNeighborY="14"/>
      <dgm:spPr/>
    </dgm:pt>
    <dgm:pt modelId="{8A66011D-44CA-4095-B338-B5E176CA165C}" type="pres">
      <dgm:prSet presAssocID="{16358132-A309-4F27-A7A1-882CFAF35967}"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Pencil with solid fill"/>
        </a:ext>
      </dgm:extLst>
    </dgm:pt>
    <dgm:pt modelId="{4A10527E-B38C-4B96-88BC-FE7AC0E1BEB3}" type="pres">
      <dgm:prSet presAssocID="{16358132-A309-4F27-A7A1-882CFAF35967}" presName="spaceRect" presStyleCnt="0"/>
      <dgm:spPr/>
    </dgm:pt>
    <dgm:pt modelId="{B9551634-72B6-4DCC-8627-BBBC975641A0}" type="pres">
      <dgm:prSet presAssocID="{16358132-A309-4F27-A7A1-882CFAF35967}" presName="parTx" presStyleLbl="revTx" presStyleIdx="0" presStyleCnt="5">
        <dgm:presLayoutVars>
          <dgm:chMax val="0"/>
          <dgm:chPref val="0"/>
        </dgm:presLayoutVars>
      </dgm:prSet>
      <dgm:spPr/>
    </dgm:pt>
    <dgm:pt modelId="{14704F7B-446A-4FAA-B3C4-01A126CAD73B}" type="pres">
      <dgm:prSet presAssocID="{E2B29584-B76F-4F8F-B68A-562C50A56051}" presName="sibTrans" presStyleCnt="0"/>
      <dgm:spPr/>
    </dgm:pt>
    <dgm:pt modelId="{FF764693-FCC3-4F2F-A697-5CCB46CA824A}" type="pres">
      <dgm:prSet presAssocID="{9FF0DD86-EC32-4460-9D1C-620C807841B9}" presName="compNode" presStyleCnt="0"/>
      <dgm:spPr/>
    </dgm:pt>
    <dgm:pt modelId="{28D7D7EA-3B2C-4C25-82BB-147BC7E28CC6}" type="pres">
      <dgm:prSet presAssocID="{9FF0DD86-EC32-4460-9D1C-620C807841B9}" presName="bgRect" presStyleLbl="bgShp" presStyleIdx="1" presStyleCnt="5"/>
      <dgm:spPr/>
    </dgm:pt>
    <dgm:pt modelId="{4B905A03-3D79-4968-AD1D-9F9CAFFE0969}" type="pres">
      <dgm:prSet presAssocID="{9FF0DD86-EC32-4460-9D1C-620C807841B9}"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ause And Effect with solid fill"/>
        </a:ext>
      </dgm:extLst>
    </dgm:pt>
    <dgm:pt modelId="{21C9D2FC-599B-4818-B07F-E69BC7F88D90}" type="pres">
      <dgm:prSet presAssocID="{9FF0DD86-EC32-4460-9D1C-620C807841B9}" presName="spaceRect" presStyleCnt="0"/>
      <dgm:spPr/>
    </dgm:pt>
    <dgm:pt modelId="{F2B09771-C896-4541-A5D8-3568B9C82DAF}" type="pres">
      <dgm:prSet presAssocID="{9FF0DD86-EC32-4460-9D1C-620C807841B9}" presName="parTx" presStyleLbl="revTx" presStyleIdx="1" presStyleCnt="5">
        <dgm:presLayoutVars>
          <dgm:chMax val="0"/>
          <dgm:chPref val="0"/>
        </dgm:presLayoutVars>
      </dgm:prSet>
      <dgm:spPr/>
    </dgm:pt>
    <dgm:pt modelId="{22A26889-2923-4481-B3D6-2D17587B6900}" type="pres">
      <dgm:prSet presAssocID="{5673B834-EEFA-4A76-A3FA-E1BF4EFF4208}" presName="sibTrans" presStyleCnt="0"/>
      <dgm:spPr/>
    </dgm:pt>
    <dgm:pt modelId="{D127BBB9-1CA5-4FAE-8023-ED82824D80D8}" type="pres">
      <dgm:prSet presAssocID="{F014591D-10AA-467C-9769-8B84FA32B783}" presName="compNode" presStyleCnt="0"/>
      <dgm:spPr/>
    </dgm:pt>
    <dgm:pt modelId="{B9E23BEE-A094-4FFC-BB8B-3E5C07C84A15}" type="pres">
      <dgm:prSet presAssocID="{F014591D-10AA-467C-9769-8B84FA32B783}" presName="bgRect" presStyleLbl="bgShp" presStyleIdx="2" presStyleCnt="5"/>
      <dgm:spPr/>
    </dgm:pt>
    <dgm:pt modelId="{38EB78DA-9B45-44C8-87B6-04991C56F331}" type="pres">
      <dgm:prSet presAssocID="{F014591D-10AA-467C-9769-8B84FA32B78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gnifying glass"/>
        </a:ext>
      </dgm:extLst>
    </dgm:pt>
    <dgm:pt modelId="{9ED16002-ED6B-4DDA-ADA7-70FAE66DDE07}" type="pres">
      <dgm:prSet presAssocID="{F014591D-10AA-467C-9769-8B84FA32B783}" presName="spaceRect" presStyleCnt="0"/>
      <dgm:spPr/>
    </dgm:pt>
    <dgm:pt modelId="{E08DEC2B-F9AB-4B44-900E-17D6D66E2A73}" type="pres">
      <dgm:prSet presAssocID="{F014591D-10AA-467C-9769-8B84FA32B783}" presName="parTx" presStyleLbl="revTx" presStyleIdx="2" presStyleCnt="5">
        <dgm:presLayoutVars>
          <dgm:chMax val="0"/>
          <dgm:chPref val="0"/>
        </dgm:presLayoutVars>
      </dgm:prSet>
      <dgm:spPr/>
    </dgm:pt>
    <dgm:pt modelId="{361183F9-DB84-440A-98D3-62AADC3FA181}" type="pres">
      <dgm:prSet presAssocID="{E4F74C93-5239-40DB-BE29-4E6C2FA88CE1}" presName="sibTrans" presStyleCnt="0"/>
      <dgm:spPr/>
    </dgm:pt>
    <dgm:pt modelId="{F8EAB97D-B98A-4ECC-AD85-06EF2AA52C0D}" type="pres">
      <dgm:prSet presAssocID="{85B6E759-D7F8-4A8C-A0D9-BC8F141FE94E}" presName="compNode" presStyleCnt="0"/>
      <dgm:spPr/>
    </dgm:pt>
    <dgm:pt modelId="{23B48A52-CD91-4413-A8E9-DB1B2B061A43}" type="pres">
      <dgm:prSet presAssocID="{85B6E759-D7F8-4A8C-A0D9-BC8F141FE94E}" presName="bgRect" presStyleLbl="bgShp" presStyleIdx="3" presStyleCnt="5"/>
      <dgm:spPr/>
    </dgm:pt>
    <dgm:pt modelId="{E79A738D-1AA3-4D19-8B2B-D000050592D8}" type="pres">
      <dgm:prSet presAssocID="{85B6E759-D7F8-4A8C-A0D9-BC8F141FE94E}" presName="iconRect" presStyleLbl="node1" presStyleIdx="3"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Pencil"/>
        </a:ext>
      </dgm:extLst>
    </dgm:pt>
    <dgm:pt modelId="{892DE642-EB61-4CBC-A547-EBAEDC656FD7}" type="pres">
      <dgm:prSet presAssocID="{85B6E759-D7F8-4A8C-A0D9-BC8F141FE94E}" presName="spaceRect" presStyleCnt="0"/>
      <dgm:spPr/>
    </dgm:pt>
    <dgm:pt modelId="{66A86859-2842-473A-AA86-CF3BBE5F20A6}" type="pres">
      <dgm:prSet presAssocID="{85B6E759-D7F8-4A8C-A0D9-BC8F141FE94E}" presName="parTx" presStyleLbl="revTx" presStyleIdx="3" presStyleCnt="5">
        <dgm:presLayoutVars>
          <dgm:chMax val="0"/>
          <dgm:chPref val="0"/>
        </dgm:presLayoutVars>
      </dgm:prSet>
      <dgm:spPr/>
    </dgm:pt>
    <dgm:pt modelId="{1EAA7EDE-4DFB-4CA9-B2AE-1B06D62FDAE0}" type="pres">
      <dgm:prSet presAssocID="{8D133148-3460-4C74-A515-75C159E0E144}" presName="sibTrans" presStyleCnt="0"/>
      <dgm:spPr/>
    </dgm:pt>
    <dgm:pt modelId="{0C62110C-DFA8-4255-B91D-4CBBBB37ACA3}" type="pres">
      <dgm:prSet presAssocID="{DE0083F6-9614-4132-8735-6235F82DF1C8}" presName="compNode" presStyleCnt="0"/>
      <dgm:spPr/>
    </dgm:pt>
    <dgm:pt modelId="{1E9E1765-D44D-41C6-931D-8100499EC5F1}" type="pres">
      <dgm:prSet presAssocID="{DE0083F6-9614-4132-8735-6235F82DF1C8}" presName="bgRect" presStyleLbl="bgShp" presStyleIdx="4" presStyleCnt="5"/>
      <dgm:spPr/>
    </dgm:pt>
    <dgm:pt modelId="{726B5D24-CEA6-4800-84E3-7DA09B9023AF}" type="pres">
      <dgm:prSet presAssocID="{DE0083F6-9614-4132-8735-6235F82DF1C8}" presName="iconRect" presStyleLbl="node1" presStyleIdx="4" presStyleCnt="5"/>
      <dgm:spPr>
        <a:blipFill>
          <a:blip xmlns:r="http://schemas.openxmlformats.org/officeDocument/2006/relationships" r:embed="rId8">
            <a:extLst>
              <a:ext uri="{96DAC541-7B7A-43D3-8B79-37D633B846F1}">
                <asvg:svgBlip xmlns:asvg="http://schemas.microsoft.com/office/drawing/2016/SVG/main" r:embed="rId9"/>
              </a:ext>
            </a:extLst>
          </a:blip>
          <a:srcRect/>
          <a:stretch>
            <a:fillRect/>
          </a:stretch>
        </a:blipFill>
      </dgm:spPr>
      <dgm:extLst>
        <a:ext uri="{E40237B7-FDA0-4F09-8148-C483321AD2D9}">
          <dgm14:cNvPr xmlns:dgm14="http://schemas.microsoft.com/office/drawing/2010/diagram" id="0" name="" descr="Artist male with solid fill"/>
        </a:ext>
      </dgm:extLst>
    </dgm:pt>
    <dgm:pt modelId="{13452DF2-3762-46E6-ADA8-8E7C77A19986}" type="pres">
      <dgm:prSet presAssocID="{DE0083F6-9614-4132-8735-6235F82DF1C8}" presName="spaceRect" presStyleCnt="0"/>
      <dgm:spPr/>
    </dgm:pt>
    <dgm:pt modelId="{ACC1E03E-AAB7-4727-8E6D-B64C35EE307E}" type="pres">
      <dgm:prSet presAssocID="{DE0083F6-9614-4132-8735-6235F82DF1C8}" presName="parTx" presStyleLbl="revTx" presStyleIdx="4" presStyleCnt="5">
        <dgm:presLayoutVars>
          <dgm:chMax val="0"/>
          <dgm:chPref val="0"/>
        </dgm:presLayoutVars>
      </dgm:prSet>
      <dgm:spPr/>
    </dgm:pt>
  </dgm:ptLst>
  <dgm:cxnLst>
    <dgm:cxn modelId="{224ACB03-3DCA-4628-869B-49B35C12073F}" srcId="{E48D8E47-B347-481C-A2B6-BAA7DC71BA64}" destId="{85B6E759-D7F8-4A8C-A0D9-BC8F141FE94E}" srcOrd="3" destOrd="0" parTransId="{ABD8E93A-9246-476E-B1CC-E65F25814246}" sibTransId="{8D133148-3460-4C74-A515-75C159E0E144}"/>
    <dgm:cxn modelId="{8AE61F06-A399-4675-A304-DDDA629D6C2A}" type="presOf" srcId="{16358132-A309-4F27-A7A1-882CFAF35967}" destId="{B9551634-72B6-4DCC-8627-BBBC975641A0}" srcOrd="0" destOrd="0" presId="urn:microsoft.com/office/officeart/2018/2/layout/IconVerticalSolidList"/>
    <dgm:cxn modelId="{6ED4470C-954D-429E-8BF9-FFCF3A1FBDA8}" type="presOf" srcId="{9FF0DD86-EC32-4460-9D1C-620C807841B9}" destId="{F2B09771-C896-4541-A5D8-3568B9C82DAF}" srcOrd="0" destOrd="0" presId="urn:microsoft.com/office/officeart/2018/2/layout/IconVerticalSolidList"/>
    <dgm:cxn modelId="{E1316F51-353C-4691-87DE-2D9D52959F4F}" type="presOf" srcId="{DE0083F6-9614-4132-8735-6235F82DF1C8}" destId="{ACC1E03E-AAB7-4727-8E6D-B64C35EE307E}" srcOrd="0" destOrd="0" presId="urn:microsoft.com/office/officeart/2018/2/layout/IconVerticalSolidList"/>
    <dgm:cxn modelId="{7500F751-0F4B-4938-A2B8-B581236D41A5}" type="presOf" srcId="{F014591D-10AA-467C-9769-8B84FA32B783}" destId="{E08DEC2B-F9AB-4B44-900E-17D6D66E2A73}" srcOrd="0" destOrd="0" presId="urn:microsoft.com/office/officeart/2018/2/layout/IconVerticalSolidList"/>
    <dgm:cxn modelId="{2E38A88A-A4E6-47A0-B810-7D5B9A46304E}" type="presOf" srcId="{E48D8E47-B347-481C-A2B6-BAA7DC71BA64}" destId="{22DC0ECE-5A72-4F3E-9680-BC99C8604B93}" srcOrd="0" destOrd="0" presId="urn:microsoft.com/office/officeart/2018/2/layout/IconVerticalSolidList"/>
    <dgm:cxn modelId="{7CA10DA4-26B0-43F7-91E7-BE4D57C8BAC3}" srcId="{E48D8E47-B347-481C-A2B6-BAA7DC71BA64}" destId="{F014591D-10AA-467C-9769-8B84FA32B783}" srcOrd="2" destOrd="0" parTransId="{041594A7-089E-4BAD-A5AC-F773B2EC0F10}" sibTransId="{E4F74C93-5239-40DB-BE29-4E6C2FA88CE1}"/>
    <dgm:cxn modelId="{627B4EB2-5568-466E-ABAC-D06ABFA755ED}" srcId="{E48D8E47-B347-481C-A2B6-BAA7DC71BA64}" destId="{9FF0DD86-EC32-4460-9D1C-620C807841B9}" srcOrd="1" destOrd="0" parTransId="{B62F8DB0-6FF1-462E-9FBB-E90B2CE46EA9}" sibTransId="{5673B834-EEFA-4A76-A3FA-E1BF4EFF4208}"/>
    <dgm:cxn modelId="{CC1F9CB4-8D6B-497C-BD3E-F076804951C2}" srcId="{E48D8E47-B347-481C-A2B6-BAA7DC71BA64}" destId="{DE0083F6-9614-4132-8735-6235F82DF1C8}" srcOrd="4" destOrd="0" parTransId="{746A5238-585A-4D68-8231-01C84894EBD3}" sibTransId="{2991A8D2-D9A6-4968-B1FF-576BB57EC4F9}"/>
    <dgm:cxn modelId="{F0B34EC1-93FE-4C97-9B0B-75A9E7DBD0B8}" srcId="{E48D8E47-B347-481C-A2B6-BAA7DC71BA64}" destId="{16358132-A309-4F27-A7A1-882CFAF35967}" srcOrd="0" destOrd="0" parTransId="{F1194A20-39D7-4DC3-AD29-18C6B152324E}" sibTransId="{E2B29584-B76F-4F8F-B68A-562C50A56051}"/>
    <dgm:cxn modelId="{CAD72AF2-3BDF-49E4-AB2E-1E4229D66AD4}" type="presOf" srcId="{85B6E759-D7F8-4A8C-A0D9-BC8F141FE94E}" destId="{66A86859-2842-473A-AA86-CF3BBE5F20A6}" srcOrd="0" destOrd="0" presId="urn:microsoft.com/office/officeart/2018/2/layout/IconVerticalSolidList"/>
    <dgm:cxn modelId="{DFBA88FE-73DE-4EC8-805D-0133291DA301}" type="presParOf" srcId="{22DC0ECE-5A72-4F3E-9680-BC99C8604B93}" destId="{80F8933F-3944-4DE1-A291-FCA6B8F890A3}" srcOrd="0" destOrd="0" presId="urn:microsoft.com/office/officeart/2018/2/layout/IconVerticalSolidList"/>
    <dgm:cxn modelId="{B6A2550D-6739-4CAE-B7AF-F2E0B88F8818}" type="presParOf" srcId="{80F8933F-3944-4DE1-A291-FCA6B8F890A3}" destId="{F84F3065-A895-4FCE-A784-A0D8DE71D697}" srcOrd="0" destOrd="0" presId="urn:microsoft.com/office/officeart/2018/2/layout/IconVerticalSolidList"/>
    <dgm:cxn modelId="{9C0F4962-77AA-4F5B-9777-C234275CB616}" type="presParOf" srcId="{80F8933F-3944-4DE1-A291-FCA6B8F890A3}" destId="{8A66011D-44CA-4095-B338-B5E176CA165C}" srcOrd="1" destOrd="0" presId="urn:microsoft.com/office/officeart/2018/2/layout/IconVerticalSolidList"/>
    <dgm:cxn modelId="{CD456E8C-3ED6-4BE4-A738-6A843A8DBABE}" type="presParOf" srcId="{80F8933F-3944-4DE1-A291-FCA6B8F890A3}" destId="{4A10527E-B38C-4B96-88BC-FE7AC0E1BEB3}" srcOrd="2" destOrd="0" presId="urn:microsoft.com/office/officeart/2018/2/layout/IconVerticalSolidList"/>
    <dgm:cxn modelId="{203646FF-7BF9-4A36-9F1C-6B478EF4D39B}" type="presParOf" srcId="{80F8933F-3944-4DE1-A291-FCA6B8F890A3}" destId="{B9551634-72B6-4DCC-8627-BBBC975641A0}" srcOrd="3" destOrd="0" presId="urn:microsoft.com/office/officeart/2018/2/layout/IconVerticalSolidList"/>
    <dgm:cxn modelId="{DF6B8806-AFBC-4867-9B48-3B95198AEDA9}" type="presParOf" srcId="{22DC0ECE-5A72-4F3E-9680-BC99C8604B93}" destId="{14704F7B-446A-4FAA-B3C4-01A126CAD73B}" srcOrd="1" destOrd="0" presId="urn:microsoft.com/office/officeart/2018/2/layout/IconVerticalSolidList"/>
    <dgm:cxn modelId="{88789270-4153-4172-9779-5BF3C88565C3}" type="presParOf" srcId="{22DC0ECE-5A72-4F3E-9680-BC99C8604B93}" destId="{FF764693-FCC3-4F2F-A697-5CCB46CA824A}" srcOrd="2" destOrd="0" presId="urn:microsoft.com/office/officeart/2018/2/layout/IconVerticalSolidList"/>
    <dgm:cxn modelId="{536114C8-0A13-42A8-BDB4-4C25C09144D9}" type="presParOf" srcId="{FF764693-FCC3-4F2F-A697-5CCB46CA824A}" destId="{28D7D7EA-3B2C-4C25-82BB-147BC7E28CC6}" srcOrd="0" destOrd="0" presId="urn:microsoft.com/office/officeart/2018/2/layout/IconVerticalSolidList"/>
    <dgm:cxn modelId="{3C516EEF-076F-4AA7-BCDE-6F2A3ADB71AE}" type="presParOf" srcId="{FF764693-FCC3-4F2F-A697-5CCB46CA824A}" destId="{4B905A03-3D79-4968-AD1D-9F9CAFFE0969}" srcOrd="1" destOrd="0" presId="urn:microsoft.com/office/officeart/2018/2/layout/IconVerticalSolidList"/>
    <dgm:cxn modelId="{ABDF5FB5-20DD-4FCC-9629-6083040DF5B6}" type="presParOf" srcId="{FF764693-FCC3-4F2F-A697-5CCB46CA824A}" destId="{21C9D2FC-599B-4818-B07F-E69BC7F88D90}" srcOrd="2" destOrd="0" presId="urn:microsoft.com/office/officeart/2018/2/layout/IconVerticalSolidList"/>
    <dgm:cxn modelId="{428D9B54-0DF8-4816-B0CB-E438A8BD9244}" type="presParOf" srcId="{FF764693-FCC3-4F2F-A697-5CCB46CA824A}" destId="{F2B09771-C896-4541-A5D8-3568B9C82DAF}" srcOrd="3" destOrd="0" presId="urn:microsoft.com/office/officeart/2018/2/layout/IconVerticalSolidList"/>
    <dgm:cxn modelId="{B36CAAE5-CD15-4D63-A91B-B517B8607A72}" type="presParOf" srcId="{22DC0ECE-5A72-4F3E-9680-BC99C8604B93}" destId="{22A26889-2923-4481-B3D6-2D17587B6900}" srcOrd="3" destOrd="0" presId="urn:microsoft.com/office/officeart/2018/2/layout/IconVerticalSolidList"/>
    <dgm:cxn modelId="{1225E7C1-7C2A-42AA-8B76-67C75CE647A7}" type="presParOf" srcId="{22DC0ECE-5A72-4F3E-9680-BC99C8604B93}" destId="{D127BBB9-1CA5-4FAE-8023-ED82824D80D8}" srcOrd="4" destOrd="0" presId="urn:microsoft.com/office/officeart/2018/2/layout/IconVerticalSolidList"/>
    <dgm:cxn modelId="{6F50C656-3329-481D-87DB-DAB6C81ED1D7}" type="presParOf" srcId="{D127BBB9-1CA5-4FAE-8023-ED82824D80D8}" destId="{B9E23BEE-A094-4FFC-BB8B-3E5C07C84A15}" srcOrd="0" destOrd="0" presId="urn:microsoft.com/office/officeart/2018/2/layout/IconVerticalSolidList"/>
    <dgm:cxn modelId="{ABCCF10E-0380-4227-BF27-5FAFFBD96C9A}" type="presParOf" srcId="{D127BBB9-1CA5-4FAE-8023-ED82824D80D8}" destId="{38EB78DA-9B45-44C8-87B6-04991C56F331}" srcOrd="1" destOrd="0" presId="urn:microsoft.com/office/officeart/2018/2/layout/IconVerticalSolidList"/>
    <dgm:cxn modelId="{4027BF35-44DF-40EB-A940-FC04C2B6C9FD}" type="presParOf" srcId="{D127BBB9-1CA5-4FAE-8023-ED82824D80D8}" destId="{9ED16002-ED6B-4DDA-ADA7-70FAE66DDE07}" srcOrd="2" destOrd="0" presId="urn:microsoft.com/office/officeart/2018/2/layout/IconVerticalSolidList"/>
    <dgm:cxn modelId="{DE935CF5-6FD7-41E2-9B3A-0E5AECEA1168}" type="presParOf" srcId="{D127BBB9-1CA5-4FAE-8023-ED82824D80D8}" destId="{E08DEC2B-F9AB-4B44-900E-17D6D66E2A73}" srcOrd="3" destOrd="0" presId="urn:microsoft.com/office/officeart/2018/2/layout/IconVerticalSolidList"/>
    <dgm:cxn modelId="{CC92AF20-564B-4903-B78A-0C942003FB12}" type="presParOf" srcId="{22DC0ECE-5A72-4F3E-9680-BC99C8604B93}" destId="{361183F9-DB84-440A-98D3-62AADC3FA181}" srcOrd="5" destOrd="0" presId="urn:microsoft.com/office/officeart/2018/2/layout/IconVerticalSolidList"/>
    <dgm:cxn modelId="{D2404324-7E87-45FB-B0DD-BF491A5D0894}" type="presParOf" srcId="{22DC0ECE-5A72-4F3E-9680-BC99C8604B93}" destId="{F8EAB97D-B98A-4ECC-AD85-06EF2AA52C0D}" srcOrd="6" destOrd="0" presId="urn:microsoft.com/office/officeart/2018/2/layout/IconVerticalSolidList"/>
    <dgm:cxn modelId="{3DF09D65-262E-4EC7-A917-AC5D7C7F2D15}" type="presParOf" srcId="{F8EAB97D-B98A-4ECC-AD85-06EF2AA52C0D}" destId="{23B48A52-CD91-4413-A8E9-DB1B2B061A43}" srcOrd="0" destOrd="0" presId="urn:microsoft.com/office/officeart/2018/2/layout/IconVerticalSolidList"/>
    <dgm:cxn modelId="{A168906B-A8F7-4DE9-BEC9-1A82106FDC22}" type="presParOf" srcId="{F8EAB97D-B98A-4ECC-AD85-06EF2AA52C0D}" destId="{E79A738D-1AA3-4D19-8B2B-D000050592D8}" srcOrd="1" destOrd="0" presId="urn:microsoft.com/office/officeart/2018/2/layout/IconVerticalSolidList"/>
    <dgm:cxn modelId="{269C9FAE-EB88-42FD-B396-27183B1466AE}" type="presParOf" srcId="{F8EAB97D-B98A-4ECC-AD85-06EF2AA52C0D}" destId="{892DE642-EB61-4CBC-A547-EBAEDC656FD7}" srcOrd="2" destOrd="0" presId="urn:microsoft.com/office/officeart/2018/2/layout/IconVerticalSolidList"/>
    <dgm:cxn modelId="{CD533C72-A105-413C-BE9A-92CD74E03A66}" type="presParOf" srcId="{F8EAB97D-B98A-4ECC-AD85-06EF2AA52C0D}" destId="{66A86859-2842-473A-AA86-CF3BBE5F20A6}" srcOrd="3" destOrd="0" presId="urn:microsoft.com/office/officeart/2018/2/layout/IconVerticalSolidList"/>
    <dgm:cxn modelId="{CF8D1F4E-41F2-4D1F-9F55-45A96000A7E1}" type="presParOf" srcId="{22DC0ECE-5A72-4F3E-9680-BC99C8604B93}" destId="{1EAA7EDE-4DFB-4CA9-B2AE-1B06D62FDAE0}" srcOrd="7" destOrd="0" presId="urn:microsoft.com/office/officeart/2018/2/layout/IconVerticalSolidList"/>
    <dgm:cxn modelId="{63BBAF6E-DF20-40E4-8A41-BD5EFBF827E4}" type="presParOf" srcId="{22DC0ECE-5A72-4F3E-9680-BC99C8604B93}" destId="{0C62110C-DFA8-4255-B91D-4CBBBB37ACA3}" srcOrd="8" destOrd="0" presId="urn:microsoft.com/office/officeart/2018/2/layout/IconVerticalSolidList"/>
    <dgm:cxn modelId="{C3707CED-879E-4BF6-8FC2-86D83112553B}" type="presParOf" srcId="{0C62110C-DFA8-4255-B91D-4CBBBB37ACA3}" destId="{1E9E1765-D44D-41C6-931D-8100499EC5F1}" srcOrd="0" destOrd="0" presId="urn:microsoft.com/office/officeart/2018/2/layout/IconVerticalSolidList"/>
    <dgm:cxn modelId="{921063C5-729F-4BB3-9BF1-65813FF0D2DF}" type="presParOf" srcId="{0C62110C-DFA8-4255-B91D-4CBBBB37ACA3}" destId="{726B5D24-CEA6-4800-84E3-7DA09B9023AF}" srcOrd="1" destOrd="0" presId="urn:microsoft.com/office/officeart/2018/2/layout/IconVerticalSolidList"/>
    <dgm:cxn modelId="{7B03AE02-8F27-493F-8E1B-A35EBC52AA8F}" type="presParOf" srcId="{0C62110C-DFA8-4255-B91D-4CBBBB37ACA3}" destId="{13452DF2-3762-46E6-ADA8-8E7C77A19986}" srcOrd="2" destOrd="0" presId="urn:microsoft.com/office/officeart/2018/2/layout/IconVerticalSolidList"/>
    <dgm:cxn modelId="{D01498AE-0DD9-48F1-9079-849C1705C649}" type="presParOf" srcId="{0C62110C-DFA8-4255-B91D-4CBBBB37ACA3}" destId="{ACC1E03E-AAB7-4727-8E6D-B64C35EE307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E48D8E47-B347-481C-A2B6-BAA7DC71BA64}" type="doc">
      <dgm:prSet loTypeId="urn:microsoft.com/office/officeart/2018/2/layout/IconVerticalSolidList" loCatId="icon" qsTypeId="urn:microsoft.com/office/officeart/2005/8/quickstyle/simple1" qsCatId="simple" csTypeId="urn:microsoft.com/office/officeart/2005/8/colors/accent6_2" csCatId="accent6" phldr="1"/>
      <dgm:spPr/>
      <dgm:t>
        <a:bodyPr/>
        <a:lstStyle/>
        <a:p>
          <a:endParaRPr lang="en-US"/>
        </a:p>
      </dgm:t>
    </dgm:pt>
    <dgm:pt modelId="{16358132-A309-4F27-A7A1-882CFAF35967}">
      <dgm:prSet/>
      <dgm:spPr/>
      <dgm:t>
        <a:bodyPr/>
        <a:lstStyle/>
        <a:p>
          <a:pPr>
            <a:lnSpc>
              <a:spcPct val="100000"/>
            </a:lnSpc>
          </a:pPr>
          <a:r>
            <a:rPr lang="en-US" dirty="0">
              <a:solidFill>
                <a:srgbClr val="333A40"/>
              </a:solidFill>
              <a:latin typeface="Lexend Light Light" pitchFamily="2" charset="77"/>
              <a:ea typeface="Verdana"/>
            </a:rPr>
            <a:t>I</a:t>
          </a:r>
          <a:r>
            <a:rPr lang="en-US" baseline="0" dirty="0">
              <a:solidFill>
                <a:srgbClr val="333A40"/>
              </a:solidFill>
              <a:latin typeface="Lexend Light Light" pitchFamily="2" charset="77"/>
              <a:ea typeface="Verdana"/>
            </a:rPr>
            <a:t> can describe the intention and impact of the Thirteenth, Fourteenth, and Fifteenth Amendments.</a:t>
          </a:r>
          <a:endParaRPr lang="en-US" dirty="0">
            <a:solidFill>
              <a:srgbClr val="333A40"/>
            </a:solidFill>
            <a:latin typeface="Lexend Light Light" pitchFamily="2" charset="77"/>
            <a:ea typeface="Verdana"/>
          </a:endParaRPr>
        </a:p>
      </dgm:t>
    </dgm:pt>
    <dgm:pt modelId="{F1194A20-39D7-4DC3-AD29-18C6B152324E}" type="parTrans" cxnId="{F0B34EC1-93FE-4C97-9B0B-75A9E7DBD0B8}">
      <dgm:prSet/>
      <dgm:spPr/>
      <dgm:t>
        <a:bodyPr/>
        <a:lstStyle/>
        <a:p>
          <a:endParaRPr lang="en-US" sz="2400">
            <a:latin typeface="Libre Franklin" pitchFamily="2" charset="77"/>
          </a:endParaRPr>
        </a:p>
      </dgm:t>
    </dgm:pt>
    <dgm:pt modelId="{E2B29584-B76F-4F8F-B68A-562C50A56051}" type="sibTrans" cxnId="{F0B34EC1-93FE-4C97-9B0B-75A9E7DBD0B8}">
      <dgm:prSet/>
      <dgm:spPr/>
      <dgm:t>
        <a:bodyPr/>
        <a:lstStyle/>
        <a:p>
          <a:endParaRPr lang="en-US" sz="2400">
            <a:latin typeface="Libre Franklin" pitchFamily="2" charset="77"/>
          </a:endParaRPr>
        </a:p>
      </dgm:t>
    </dgm:pt>
    <dgm:pt modelId="{9FF0DD86-EC32-4460-9D1C-620C807841B9}">
      <dgm:prSet phldr="0"/>
      <dgm:spPr/>
      <dgm:t>
        <a:bodyPr/>
        <a:lstStyle/>
        <a:p>
          <a:pPr rtl="0">
            <a:lnSpc>
              <a:spcPct val="100000"/>
            </a:lnSpc>
          </a:pPr>
          <a:r>
            <a:rPr lang="en-US" dirty="0">
              <a:solidFill>
                <a:srgbClr val="333A40"/>
              </a:solidFill>
              <a:latin typeface="Lexend Light Light"/>
              <a:ea typeface="Verdana"/>
            </a:rPr>
            <a:t>I can describe the effects of President Lincoln's assassination on Reconstruction. </a:t>
          </a:r>
        </a:p>
      </dgm:t>
    </dgm:pt>
    <dgm:pt modelId="{B62F8DB0-6FF1-462E-9FBB-E90B2CE46EA9}" type="parTrans" cxnId="{627B4EB2-5568-466E-ABAC-D06ABFA755ED}">
      <dgm:prSet/>
      <dgm:spPr/>
      <dgm:t>
        <a:bodyPr/>
        <a:lstStyle/>
        <a:p>
          <a:endParaRPr lang="en-US"/>
        </a:p>
      </dgm:t>
    </dgm:pt>
    <dgm:pt modelId="{5673B834-EEFA-4A76-A3FA-E1BF4EFF4208}" type="sibTrans" cxnId="{627B4EB2-5568-466E-ABAC-D06ABFA755ED}">
      <dgm:prSet/>
      <dgm:spPr/>
      <dgm:t>
        <a:bodyPr/>
        <a:lstStyle/>
        <a:p>
          <a:endParaRPr lang="en-US"/>
        </a:p>
      </dgm:t>
    </dgm:pt>
    <dgm:pt modelId="{A8426C76-F654-4F38-96D6-D347745699D5}">
      <dgm:prSet phldr="0"/>
      <dgm:spPr/>
      <dgm:t>
        <a:bodyPr/>
        <a:lstStyle/>
        <a:p>
          <a:pPr>
            <a:lnSpc>
              <a:spcPct val="100000"/>
            </a:lnSpc>
          </a:pPr>
          <a:r>
            <a:rPr lang="en-US" dirty="0">
              <a:solidFill>
                <a:srgbClr val="333A40"/>
              </a:solidFill>
              <a:latin typeface="Lexend Light Light"/>
              <a:ea typeface="Verdana"/>
            </a:rPr>
            <a:t>I can explain the purpose and effects of the Freedmen’s Bureau on freed Blacks in the South after the Civil War. </a:t>
          </a:r>
          <a:endParaRPr lang="en-US" dirty="0"/>
        </a:p>
      </dgm:t>
    </dgm:pt>
    <dgm:pt modelId="{4C4B9D08-61D6-45F8-B874-219CA2342B96}" type="parTrans" cxnId="{93555B77-9829-4F2F-BA62-8AA00ACACCEB}">
      <dgm:prSet/>
      <dgm:spPr/>
    </dgm:pt>
    <dgm:pt modelId="{3FF8B0DF-A902-4047-9FB6-9A4EF5FA0BD8}" type="sibTrans" cxnId="{93555B77-9829-4F2F-BA62-8AA00ACACCEB}">
      <dgm:prSet/>
      <dgm:spPr/>
    </dgm:pt>
    <dgm:pt modelId="{22DC0ECE-5A72-4F3E-9680-BC99C8604B93}" type="pres">
      <dgm:prSet presAssocID="{E48D8E47-B347-481C-A2B6-BAA7DC71BA64}" presName="root" presStyleCnt="0">
        <dgm:presLayoutVars>
          <dgm:dir/>
          <dgm:resizeHandles val="exact"/>
        </dgm:presLayoutVars>
      </dgm:prSet>
      <dgm:spPr/>
    </dgm:pt>
    <dgm:pt modelId="{80F8933F-3944-4DE1-A291-FCA6B8F890A3}" type="pres">
      <dgm:prSet presAssocID="{16358132-A309-4F27-A7A1-882CFAF35967}" presName="compNode" presStyleCnt="0"/>
      <dgm:spPr/>
    </dgm:pt>
    <dgm:pt modelId="{F84F3065-A895-4FCE-A784-A0D8DE71D697}" type="pres">
      <dgm:prSet presAssocID="{16358132-A309-4F27-A7A1-882CFAF35967}" presName="bgRect" presStyleLbl="bgShp" presStyleIdx="0" presStyleCnt="3" custLinFactNeighborX="2455" custLinFactNeighborY="14"/>
      <dgm:spPr/>
    </dgm:pt>
    <dgm:pt modelId="{8A66011D-44CA-4095-B338-B5E176CA165C}" type="pres">
      <dgm:prSet presAssocID="{16358132-A309-4F27-A7A1-882CFAF35967}"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Pencil with solid fill"/>
        </a:ext>
      </dgm:extLst>
    </dgm:pt>
    <dgm:pt modelId="{4A10527E-B38C-4B96-88BC-FE7AC0E1BEB3}" type="pres">
      <dgm:prSet presAssocID="{16358132-A309-4F27-A7A1-882CFAF35967}" presName="spaceRect" presStyleCnt="0"/>
      <dgm:spPr/>
    </dgm:pt>
    <dgm:pt modelId="{B9551634-72B6-4DCC-8627-BBBC975641A0}" type="pres">
      <dgm:prSet presAssocID="{16358132-A309-4F27-A7A1-882CFAF35967}" presName="parTx" presStyleLbl="revTx" presStyleIdx="0" presStyleCnt="3">
        <dgm:presLayoutVars>
          <dgm:chMax val="0"/>
          <dgm:chPref val="0"/>
        </dgm:presLayoutVars>
      </dgm:prSet>
      <dgm:spPr/>
    </dgm:pt>
    <dgm:pt modelId="{14704F7B-446A-4FAA-B3C4-01A126CAD73B}" type="pres">
      <dgm:prSet presAssocID="{E2B29584-B76F-4F8F-B68A-562C50A56051}" presName="sibTrans" presStyleCnt="0"/>
      <dgm:spPr/>
    </dgm:pt>
    <dgm:pt modelId="{FF764693-FCC3-4F2F-A697-5CCB46CA824A}" type="pres">
      <dgm:prSet presAssocID="{9FF0DD86-EC32-4460-9D1C-620C807841B9}" presName="compNode" presStyleCnt="0"/>
      <dgm:spPr/>
    </dgm:pt>
    <dgm:pt modelId="{28D7D7EA-3B2C-4C25-82BB-147BC7E28CC6}" type="pres">
      <dgm:prSet presAssocID="{9FF0DD86-EC32-4460-9D1C-620C807841B9}" presName="bgRect" presStyleLbl="bgShp" presStyleIdx="1" presStyleCnt="3"/>
      <dgm:spPr/>
    </dgm:pt>
    <dgm:pt modelId="{4B905A03-3D79-4968-AD1D-9F9CAFFE0969}" type="pres">
      <dgm:prSet presAssocID="{9FF0DD86-EC32-4460-9D1C-620C807841B9}"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ause And Effect outline"/>
        </a:ext>
      </dgm:extLst>
    </dgm:pt>
    <dgm:pt modelId="{21C9D2FC-599B-4818-B07F-E69BC7F88D90}" type="pres">
      <dgm:prSet presAssocID="{9FF0DD86-EC32-4460-9D1C-620C807841B9}" presName="spaceRect" presStyleCnt="0"/>
      <dgm:spPr/>
    </dgm:pt>
    <dgm:pt modelId="{F2B09771-C896-4541-A5D8-3568B9C82DAF}" type="pres">
      <dgm:prSet presAssocID="{9FF0DD86-EC32-4460-9D1C-620C807841B9}" presName="parTx" presStyleLbl="revTx" presStyleIdx="1" presStyleCnt="3">
        <dgm:presLayoutVars>
          <dgm:chMax val="0"/>
          <dgm:chPref val="0"/>
        </dgm:presLayoutVars>
      </dgm:prSet>
      <dgm:spPr/>
    </dgm:pt>
    <dgm:pt modelId="{ABC99A3E-4CF1-4433-B5C6-D5362E211E8E}" type="pres">
      <dgm:prSet presAssocID="{5673B834-EEFA-4A76-A3FA-E1BF4EFF4208}" presName="sibTrans" presStyleCnt="0"/>
      <dgm:spPr/>
    </dgm:pt>
    <dgm:pt modelId="{A39358CE-FB84-41B0-9FB9-C22A25E5A8A4}" type="pres">
      <dgm:prSet presAssocID="{A8426C76-F654-4F38-96D6-D347745699D5}" presName="compNode" presStyleCnt="0"/>
      <dgm:spPr/>
    </dgm:pt>
    <dgm:pt modelId="{CDC79950-448C-40A2-86ED-17D71FDC153B}" type="pres">
      <dgm:prSet presAssocID="{A8426C76-F654-4F38-96D6-D347745699D5}" presName="bgRect" presStyleLbl="bgShp" presStyleIdx="2" presStyleCnt="3"/>
      <dgm:spPr/>
    </dgm:pt>
    <dgm:pt modelId="{55E7CB6A-E9CB-4D97-B925-68FD878010F9}" type="pres">
      <dgm:prSet presAssocID="{A8426C76-F654-4F38-96D6-D347745699D5}" presName="iconRect" presStyleLbl="node1" presStyleIdx="2" presStyleCnt="3"/>
      <dgm:spPr/>
    </dgm:pt>
    <dgm:pt modelId="{2FCFA2E7-FE73-4A93-A907-4B01CE01A627}" type="pres">
      <dgm:prSet presAssocID="{A8426C76-F654-4F38-96D6-D347745699D5}" presName="spaceRect" presStyleCnt="0"/>
      <dgm:spPr/>
    </dgm:pt>
    <dgm:pt modelId="{AC2F6F8C-DE3B-488F-BE11-C59678F12F7F}" type="pres">
      <dgm:prSet presAssocID="{A8426C76-F654-4F38-96D6-D347745699D5}" presName="parTx" presStyleLbl="revTx" presStyleIdx="2" presStyleCnt="3">
        <dgm:presLayoutVars>
          <dgm:chMax val="0"/>
          <dgm:chPref val="0"/>
        </dgm:presLayoutVars>
      </dgm:prSet>
      <dgm:spPr/>
    </dgm:pt>
  </dgm:ptLst>
  <dgm:cxnLst>
    <dgm:cxn modelId="{3216C50D-942A-4C7C-94EC-81AC2C6B94B0}" type="presOf" srcId="{16358132-A309-4F27-A7A1-882CFAF35967}" destId="{B9551634-72B6-4DCC-8627-BBBC975641A0}" srcOrd="0" destOrd="0" presId="urn:microsoft.com/office/officeart/2018/2/layout/IconVerticalSolidList"/>
    <dgm:cxn modelId="{93555B77-9829-4F2F-BA62-8AA00ACACCEB}" srcId="{E48D8E47-B347-481C-A2B6-BAA7DC71BA64}" destId="{A8426C76-F654-4F38-96D6-D347745699D5}" srcOrd="2" destOrd="0" parTransId="{4C4B9D08-61D6-45F8-B874-219CA2342B96}" sibTransId="{3FF8B0DF-A902-4047-9FB6-9A4EF5FA0BD8}"/>
    <dgm:cxn modelId="{A1CDAE86-C5DA-4C87-BC4E-AF5FFA03ED71}" type="presOf" srcId="{9FF0DD86-EC32-4460-9D1C-620C807841B9}" destId="{F2B09771-C896-4541-A5D8-3568B9C82DAF}" srcOrd="0" destOrd="0" presId="urn:microsoft.com/office/officeart/2018/2/layout/IconVerticalSolidList"/>
    <dgm:cxn modelId="{2E38A88A-A4E6-47A0-B810-7D5B9A46304E}" type="presOf" srcId="{E48D8E47-B347-481C-A2B6-BAA7DC71BA64}" destId="{22DC0ECE-5A72-4F3E-9680-BC99C8604B93}" srcOrd="0" destOrd="0" presId="urn:microsoft.com/office/officeart/2018/2/layout/IconVerticalSolidList"/>
    <dgm:cxn modelId="{627B4EB2-5568-466E-ABAC-D06ABFA755ED}" srcId="{E48D8E47-B347-481C-A2B6-BAA7DC71BA64}" destId="{9FF0DD86-EC32-4460-9D1C-620C807841B9}" srcOrd="1" destOrd="0" parTransId="{B62F8DB0-6FF1-462E-9FBB-E90B2CE46EA9}" sibTransId="{5673B834-EEFA-4A76-A3FA-E1BF4EFF4208}"/>
    <dgm:cxn modelId="{F0B34EC1-93FE-4C97-9B0B-75A9E7DBD0B8}" srcId="{E48D8E47-B347-481C-A2B6-BAA7DC71BA64}" destId="{16358132-A309-4F27-A7A1-882CFAF35967}" srcOrd="0" destOrd="0" parTransId="{F1194A20-39D7-4DC3-AD29-18C6B152324E}" sibTransId="{E2B29584-B76F-4F8F-B68A-562C50A56051}"/>
    <dgm:cxn modelId="{62ECE0E3-1930-41E2-93A8-3A535C3BC3E6}" type="presOf" srcId="{A8426C76-F654-4F38-96D6-D347745699D5}" destId="{AC2F6F8C-DE3B-488F-BE11-C59678F12F7F}" srcOrd="0" destOrd="0" presId="urn:microsoft.com/office/officeart/2018/2/layout/IconVerticalSolidList"/>
    <dgm:cxn modelId="{E675FF6D-126D-4063-AA20-2B09882AB6CC}" type="presParOf" srcId="{22DC0ECE-5A72-4F3E-9680-BC99C8604B93}" destId="{80F8933F-3944-4DE1-A291-FCA6B8F890A3}" srcOrd="0" destOrd="0" presId="urn:microsoft.com/office/officeart/2018/2/layout/IconVerticalSolidList"/>
    <dgm:cxn modelId="{92890619-CDE8-4A9D-8D25-7C0F65C59F2C}" type="presParOf" srcId="{80F8933F-3944-4DE1-A291-FCA6B8F890A3}" destId="{F84F3065-A895-4FCE-A784-A0D8DE71D697}" srcOrd="0" destOrd="0" presId="urn:microsoft.com/office/officeart/2018/2/layout/IconVerticalSolidList"/>
    <dgm:cxn modelId="{4F5BB4D5-7E1F-4584-811A-35DE92A88905}" type="presParOf" srcId="{80F8933F-3944-4DE1-A291-FCA6B8F890A3}" destId="{8A66011D-44CA-4095-B338-B5E176CA165C}" srcOrd="1" destOrd="0" presId="urn:microsoft.com/office/officeart/2018/2/layout/IconVerticalSolidList"/>
    <dgm:cxn modelId="{8AECD46C-431A-4895-A759-E6B62B1E5E79}" type="presParOf" srcId="{80F8933F-3944-4DE1-A291-FCA6B8F890A3}" destId="{4A10527E-B38C-4B96-88BC-FE7AC0E1BEB3}" srcOrd="2" destOrd="0" presId="urn:microsoft.com/office/officeart/2018/2/layout/IconVerticalSolidList"/>
    <dgm:cxn modelId="{8C0926B7-6E6B-4B7D-9B37-549903124C92}" type="presParOf" srcId="{80F8933F-3944-4DE1-A291-FCA6B8F890A3}" destId="{B9551634-72B6-4DCC-8627-BBBC975641A0}" srcOrd="3" destOrd="0" presId="urn:microsoft.com/office/officeart/2018/2/layout/IconVerticalSolidList"/>
    <dgm:cxn modelId="{D954A56D-EC25-44BF-9B4B-72EE59585CC7}" type="presParOf" srcId="{22DC0ECE-5A72-4F3E-9680-BC99C8604B93}" destId="{14704F7B-446A-4FAA-B3C4-01A126CAD73B}" srcOrd="1" destOrd="0" presId="urn:microsoft.com/office/officeart/2018/2/layout/IconVerticalSolidList"/>
    <dgm:cxn modelId="{068FF86E-180F-4626-B1BE-158FD5A89E6D}" type="presParOf" srcId="{22DC0ECE-5A72-4F3E-9680-BC99C8604B93}" destId="{FF764693-FCC3-4F2F-A697-5CCB46CA824A}" srcOrd="2" destOrd="0" presId="urn:microsoft.com/office/officeart/2018/2/layout/IconVerticalSolidList"/>
    <dgm:cxn modelId="{DFC6F3A5-D9B4-4D70-9DFB-5007B81B3D1B}" type="presParOf" srcId="{FF764693-FCC3-4F2F-A697-5CCB46CA824A}" destId="{28D7D7EA-3B2C-4C25-82BB-147BC7E28CC6}" srcOrd="0" destOrd="0" presId="urn:microsoft.com/office/officeart/2018/2/layout/IconVerticalSolidList"/>
    <dgm:cxn modelId="{6604A9D5-825F-4A75-8667-7FAE6C93D951}" type="presParOf" srcId="{FF764693-FCC3-4F2F-A697-5CCB46CA824A}" destId="{4B905A03-3D79-4968-AD1D-9F9CAFFE0969}" srcOrd="1" destOrd="0" presId="urn:microsoft.com/office/officeart/2018/2/layout/IconVerticalSolidList"/>
    <dgm:cxn modelId="{ED621AA5-CE5E-4D08-8F23-4DE2C2D8AE41}" type="presParOf" srcId="{FF764693-FCC3-4F2F-A697-5CCB46CA824A}" destId="{21C9D2FC-599B-4818-B07F-E69BC7F88D90}" srcOrd="2" destOrd="0" presId="urn:microsoft.com/office/officeart/2018/2/layout/IconVerticalSolidList"/>
    <dgm:cxn modelId="{F4B0ECE6-8EB6-4B91-89D9-53FFC62B2D0C}" type="presParOf" srcId="{FF764693-FCC3-4F2F-A697-5CCB46CA824A}" destId="{F2B09771-C896-4541-A5D8-3568B9C82DAF}" srcOrd="3" destOrd="0" presId="urn:microsoft.com/office/officeart/2018/2/layout/IconVerticalSolidList"/>
    <dgm:cxn modelId="{ED584EB0-93C9-42F6-B55B-6123192EE0B9}" type="presParOf" srcId="{22DC0ECE-5A72-4F3E-9680-BC99C8604B93}" destId="{ABC99A3E-4CF1-4433-B5C6-D5362E211E8E}" srcOrd="3" destOrd="0" presId="urn:microsoft.com/office/officeart/2018/2/layout/IconVerticalSolidList"/>
    <dgm:cxn modelId="{3259B879-7983-4CEE-8CDD-6103E2073B25}" type="presParOf" srcId="{22DC0ECE-5A72-4F3E-9680-BC99C8604B93}" destId="{A39358CE-FB84-41B0-9FB9-C22A25E5A8A4}" srcOrd="4" destOrd="0" presId="urn:microsoft.com/office/officeart/2018/2/layout/IconVerticalSolidList"/>
    <dgm:cxn modelId="{5BC457D4-96DB-44F5-B13F-161E9AE08282}" type="presParOf" srcId="{A39358CE-FB84-41B0-9FB9-C22A25E5A8A4}" destId="{CDC79950-448C-40A2-86ED-17D71FDC153B}" srcOrd="0" destOrd="0" presId="urn:microsoft.com/office/officeart/2018/2/layout/IconVerticalSolidList"/>
    <dgm:cxn modelId="{AEB9EA09-AB68-4E70-93D8-B375EC867F0E}" type="presParOf" srcId="{A39358CE-FB84-41B0-9FB9-C22A25E5A8A4}" destId="{55E7CB6A-E9CB-4D97-B925-68FD878010F9}" srcOrd="1" destOrd="0" presId="urn:microsoft.com/office/officeart/2018/2/layout/IconVerticalSolidList"/>
    <dgm:cxn modelId="{F675E0D7-9177-47C9-ABCC-4013A39A8C1A}" type="presParOf" srcId="{A39358CE-FB84-41B0-9FB9-C22A25E5A8A4}" destId="{2FCFA2E7-FE73-4A93-A907-4B01CE01A627}" srcOrd="2" destOrd="0" presId="urn:microsoft.com/office/officeart/2018/2/layout/IconVerticalSolidList"/>
    <dgm:cxn modelId="{1EFC9E73-7E88-4629-9760-D39152679A62}" type="presParOf" srcId="{A39358CE-FB84-41B0-9FB9-C22A25E5A8A4}" destId="{AC2F6F8C-DE3B-488F-BE11-C59678F12F7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F3AF61BE-8BF8-4336-B2C6-6535E63A69FB}"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2B0F92EE-7410-45C9-A88C-115FCB1123FE}">
      <dgm:prSet phldrT="[Text]" phldr="0"/>
      <dgm:spPr/>
      <dgm:t>
        <a:bodyPr/>
        <a:lstStyle/>
        <a:p>
          <a:pPr rtl="0"/>
          <a:r>
            <a:rPr lang="en-US" dirty="0">
              <a:latin typeface="Calibri Light" panose="020F0302020204030204"/>
            </a:rPr>
            <a:t>Author's Purpose</a:t>
          </a:r>
          <a:endParaRPr lang="en-US" dirty="0"/>
        </a:p>
      </dgm:t>
    </dgm:pt>
    <dgm:pt modelId="{5600C332-5F56-4BCA-A631-BE2C693E5F13}" type="parTrans" cxnId="{E28F3215-6C3B-4EC6-A62A-265E08A4F188}">
      <dgm:prSet/>
      <dgm:spPr/>
      <dgm:t>
        <a:bodyPr/>
        <a:lstStyle/>
        <a:p>
          <a:endParaRPr lang="en-US"/>
        </a:p>
      </dgm:t>
    </dgm:pt>
    <dgm:pt modelId="{6287154C-874F-4556-B2D3-A6F273A00EF2}" type="sibTrans" cxnId="{E28F3215-6C3B-4EC6-A62A-265E08A4F188}">
      <dgm:prSet/>
      <dgm:spPr/>
      <dgm:t>
        <a:bodyPr/>
        <a:lstStyle/>
        <a:p>
          <a:endParaRPr lang="en-US"/>
        </a:p>
      </dgm:t>
    </dgm:pt>
    <dgm:pt modelId="{ABE4B475-EAE4-4CB8-8674-72D16406EA14}">
      <dgm:prSet phldrT="[Text]" phldr="0"/>
      <dgm:spPr/>
      <dgm:t>
        <a:bodyPr/>
        <a:lstStyle/>
        <a:p>
          <a:pPr rtl="0"/>
          <a:r>
            <a:rPr lang="en-US" dirty="0">
              <a:latin typeface="Calibri Light" panose="020F0302020204030204"/>
            </a:rPr>
            <a:t> Why was the source created?</a:t>
          </a:r>
          <a:endParaRPr lang="en-US" dirty="0"/>
        </a:p>
      </dgm:t>
    </dgm:pt>
    <dgm:pt modelId="{44B48742-F715-4671-B469-4CF011C4D1E7}" type="parTrans" cxnId="{3C8CF5A5-DE88-4D0C-9A69-71DFDBB74AEC}">
      <dgm:prSet/>
      <dgm:spPr/>
      <dgm:t>
        <a:bodyPr/>
        <a:lstStyle/>
        <a:p>
          <a:endParaRPr lang="en-US"/>
        </a:p>
      </dgm:t>
    </dgm:pt>
    <dgm:pt modelId="{5E7D972A-457C-44DB-A329-219D7B51A718}" type="sibTrans" cxnId="{3C8CF5A5-DE88-4D0C-9A69-71DFDBB74AEC}">
      <dgm:prSet/>
      <dgm:spPr/>
      <dgm:t>
        <a:bodyPr/>
        <a:lstStyle/>
        <a:p>
          <a:endParaRPr lang="en-US"/>
        </a:p>
      </dgm:t>
    </dgm:pt>
    <dgm:pt modelId="{33E41984-AA74-4327-A1EC-700E9CC6EAB1}">
      <dgm:prSet phldrT="[Text]" phldr="0"/>
      <dgm:spPr/>
      <dgm:t>
        <a:bodyPr/>
        <a:lstStyle/>
        <a:p>
          <a:pPr rtl="0"/>
          <a:r>
            <a:rPr lang="en-US" dirty="0">
              <a:latin typeface="Calibri Light" panose="020F0302020204030204"/>
            </a:rPr>
            <a:t>Historical Context</a:t>
          </a:r>
          <a:endParaRPr lang="en-US" dirty="0"/>
        </a:p>
      </dgm:t>
    </dgm:pt>
    <dgm:pt modelId="{AFDAC545-4057-4ECF-8D6E-4C99B2736E1D}" type="parTrans" cxnId="{27FDD223-63FB-4E36-B244-4617C8094E8D}">
      <dgm:prSet/>
      <dgm:spPr/>
      <dgm:t>
        <a:bodyPr/>
        <a:lstStyle/>
        <a:p>
          <a:endParaRPr lang="en-US"/>
        </a:p>
      </dgm:t>
    </dgm:pt>
    <dgm:pt modelId="{9370F5CC-D783-4C6E-A080-C6C3B83FC100}" type="sibTrans" cxnId="{27FDD223-63FB-4E36-B244-4617C8094E8D}">
      <dgm:prSet/>
      <dgm:spPr/>
      <dgm:t>
        <a:bodyPr/>
        <a:lstStyle/>
        <a:p>
          <a:endParaRPr lang="en-US"/>
        </a:p>
      </dgm:t>
    </dgm:pt>
    <dgm:pt modelId="{57DE27F0-8545-42F9-AE99-813A83018041}">
      <dgm:prSet phldrT="[Text]" phldr="0"/>
      <dgm:spPr/>
      <dgm:t>
        <a:bodyPr/>
        <a:lstStyle/>
        <a:p>
          <a:pPr rtl="0"/>
          <a:r>
            <a:rPr lang="en-US" dirty="0">
              <a:latin typeface="Calibri Light" panose="020F0302020204030204"/>
            </a:rPr>
            <a:t>What was happening when it was made?</a:t>
          </a:r>
          <a:endParaRPr lang="en-US" dirty="0"/>
        </a:p>
      </dgm:t>
    </dgm:pt>
    <dgm:pt modelId="{9B26A1C7-C0C9-4192-A54E-FA443B39DE63}" type="parTrans" cxnId="{C26710EB-97BF-4934-A546-1430A29D8C74}">
      <dgm:prSet/>
      <dgm:spPr/>
      <dgm:t>
        <a:bodyPr/>
        <a:lstStyle/>
        <a:p>
          <a:endParaRPr lang="en-US"/>
        </a:p>
      </dgm:t>
    </dgm:pt>
    <dgm:pt modelId="{BF7D07D4-B8D0-4D2B-8DB5-0FFD51D60C57}" type="sibTrans" cxnId="{C26710EB-97BF-4934-A546-1430A29D8C74}">
      <dgm:prSet/>
      <dgm:spPr/>
      <dgm:t>
        <a:bodyPr/>
        <a:lstStyle/>
        <a:p>
          <a:endParaRPr lang="en-US"/>
        </a:p>
      </dgm:t>
    </dgm:pt>
    <dgm:pt modelId="{34844870-684F-4FA6-AE32-92519DB95F5B}" type="pres">
      <dgm:prSet presAssocID="{F3AF61BE-8BF8-4336-B2C6-6535E63A69FB}" presName="Name0" presStyleCnt="0">
        <dgm:presLayoutVars>
          <dgm:dir/>
          <dgm:animLvl val="lvl"/>
          <dgm:resizeHandles val="exact"/>
        </dgm:presLayoutVars>
      </dgm:prSet>
      <dgm:spPr/>
    </dgm:pt>
    <dgm:pt modelId="{E232DE68-11CF-41F0-90A8-5794DDCA701B}" type="pres">
      <dgm:prSet presAssocID="{2B0F92EE-7410-45C9-A88C-115FCB1123FE}" presName="composite" presStyleCnt="0"/>
      <dgm:spPr/>
    </dgm:pt>
    <dgm:pt modelId="{7F327938-08CA-49FD-926E-5C86CC12CA38}" type="pres">
      <dgm:prSet presAssocID="{2B0F92EE-7410-45C9-A88C-115FCB1123FE}" presName="parTx" presStyleLbl="alignNode1" presStyleIdx="0" presStyleCnt="2">
        <dgm:presLayoutVars>
          <dgm:chMax val="0"/>
          <dgm:chPref val="0"/>
          <dgm:bulletEnabled val="1"/>
        </dgm:presLayoutVars>
      </dgm:prSet>
      <dgm:spPr/>
    </dgm:pt>
    <dgm:pt modelId="{5AF9F087-1688-4B57-997F-F6BEEB745191}" type="pres">
      <dgm:prSet presAssocID="{2B0F92EE-7410-45C9-A88C-115FCB1123FE}" presName="desTx" presStyleLbl="alignAccFollowNode1" presStyleIdx="0" presStyleCnt="2">
        <dgm:presLayoutVars>
          <dgm:bulletEnabled val="1"/>
        </dgm:presLayoutVars>
      </dgm:prSet>
      <dgm:spPr/>
    </dgm:pt>
    <dgm:pt modelId="{EF2AF2FB-663F-4FE2-B572-6E4D6E6C1F64}" type="pres">
      <dgm:prSet presAssocID="{6287154C-874F-4556-B2D3-A6F273A00EF2}" presName="space" presStyleCnt="0"/>
      <dgm:spPr/>
    </dgm:pt>
    <dgm:pt modelId="{A50C9B80-D839-45E1-82F0-EC7B71B0141F}" type="pres">
      <dgm:prSet presAssocID="{33E41984-AA74-4327-A1EC-700E9CC6EAB1}" presName="composite" presStyleCnt="0"/>
      <dgm:spPr/>
    </dgm:pt>
    <dgm:pt modelId="{82306A33-E67B-467F-A6AE-AA1B21500A32}" type="pres">
      <dgm:prSet presAssocID="{33E41984-AA74-4327-A1EC-700E9CC6EAB1}" presName="parTx" presStyleLbl="alignNode1" presStyleIdx="1" presStyleCnt="2">
        <dgm:presLayoutVars>
          <dgm:chMax val="0"/>
          <dgm:chPref val="0"/>
          <dgm:bulletEnabled val="1"/>
        </dgm:presLayoutVars>
      </dgm:prSet>
      <dgm:spPr/>
    </dgm:pt>
    <dgm:pt modelId="{0003ACCA-CA8E-4B28-B66F-BFF6702BEB8E}" type="pres">
      <dgm:prSet presAssocID="{33E41984-AA74-4327-A1EC-700E9CC6EAB1}" presName="desTx" presStyleLbl="alignAccFollowNode1" presStyleIdx="1" presStyleCnt="2">
        <dgm:presLayoutVars>
          <dgm:bulletEnabled val="1"/>
        </dgm:presLayoutVars>
      </dgm:prSet>
      <dgm:spPr/>
    </dgm:pt>
  </dgm:ptLst>
  <dgm:cxnLst>
    <dgm:cxn modelId="{9067EE0C-6BEA-48C8-86C5-B3C4FC02C8CF}" type="presOf" srcId="{2B0F92EE-7410-45C9-A88C-115FCB1123FE}" destId="{7F327938-08CA-49FD-926E-5C86CC12CA38}" srcOrd="0" destOrd="0" presId="urn:microsoft.com/office/officeart/2005/8/layout/hList1"/>
    <dgm:cxn modelId="{E28F3215-6C3B-4EC6-A62A-265E08A4F188}" srcId="{F3AF61BE-8BF8-4336-B2C6-6535E63A69FB}" destId="{2B0F92EE-7410-45C9-A88C-115FCB1123FE}" srcOrd="0" destOrd="0" parTransId="{5600C332-5F56-4BCA-A631-BE2C693E5F13}" sibTransId="{6287154C-874F-4556-B2D3-A6F273A00EF2}"/>
    <dgm:cxn modelId="{27FDD223-63FB-4E36-B244-4617C8094E8D}" srcId="{F3AF61BE-8BF8-4336-B2C6-6535E63A69FB}" destId="{33E41984-AA74-4327-A1EC-700E9CC6EAB1}" srcOrd="1" destOrd="0" parTransId="{AFDAC545-4057-4ECF-8D6E-4C99B2736E1D}" sibTransId="{9370F5CC-D783-4C6E-A080-C6C3B83FC100}"/>
    <dgm:cxn modelId="{81F2042C-9D92-44A2-B7EC-2FD9E58C3D4A}" type="presOf" srcId="{ABE4B475-EAE4-4CB8-8674-72D16406EA14}" destId="{5AF9F087-1688-4B57-997F-F6BEEB745191}" srcOrd="0" destOrd="0" presId="urn:microsoft.com/office/officeart/2005/8/layout/hList1"/>
    <dgm:cxn modelId="{B285A235-36D3-43DC-B7E9-0C1E2BD48F44}" type="presOf" srcId="{F3AF61BE-8BF8-4336-B2C6-6535E63A69FB}" destId="{34844870-684F-4FA6-AE32-92519DB95F5B}" srcOrd="0" destOrd="0" presId="urn:microsoft.com/office/officeart/2005/8/layout/hList1"/>
    <dgm:cxn modelId="{3C8CF5A5-DE88-4D0C-9A69-71DFDBB74AEC}" srcId="{2B0F92EE-7410-45C9-A88C-115FCB1123FE}" destId="{ABE4B475-EAE4-4CB8-8674-72D16406EA14}" srcOrd="0" destOrd="0" parTransId="{44B48742-F715-4671-B469-4CF011C4D1E7}" sibTransId="{5E7D972A-457C-44DB-A329-219D7B51A718}"/>
    <dgm:cxn modelId="{23B5E3B1-661D-4F9A-894C-105F9E4FD09D}" type="presOf" srcId="{33E41984-AA74-4327-A1EC-700E9CC6EAB1}" destId="{82306A33-E67B-467F-A6AE-AA1B21500A32}" srcOrd="0" destOrd="0" presId="urn:microsoft.com/office/officeart/2005/8/layout/hList1"/>
    <dgm:cxn modelId="{D8DFA8CA-4549-4550-9A32-51671ECA90E9}" type="presOf" srcId="{57DE27F0-8545-42F9-AE99-813A83018041}" destId="{0003ACCA-CA8E-4B28-B66F-BFF6702BEB8E}" srcOrd="0" destOrd="0" presId="urn:microsoft.com/office/officeart/2005/8/layout/hList1"/>
    <dgm:cxn modelId="{C26710EB-97BF-4934-A546-1430A29D8C74}" srcId="{33E41984-AA74-4327-A1EC-700E9CC6EAB1}" destId="{57DE27F0-8545-42F9-AE99-813A83018041}" srcOrd="0" destOrd="0" parTransId="{9B26A1C7-C0C9-4192-A54E-FA443B39DE63}" sibTransId="{BF7D07D4-B8D0-4D2B-8DB5-0FFD51D60C57}"/>
    <dgm:cxn modelId="{2B494F49-F8C9-494E-8250-205A476FE1D9}" type="presParOf" srcId="{34844870-684F-4FA6-AE32-92519DB95F5B}" destId="{E232DE68-11CF-41F0-90A8-5794DDCA701B}" srcOrd="0" destOrd="0" presId="urn:microsoft.com/office/officeart/2005/8/layout/hList1"/>
    <dgm:cxn modelId="{FDD98C9D-B848-4E4D-A186-C4AC22B6BD8D}" type="presParOf" srcId="{E232DE68-11CF-41F0-90A8-5794DDCA701B}" destId="{7F327938-08CA-49FD-926E-5C86CC12CA38}" srcOrd="0" destOrd="0" presId="urn:microsoft.com/office/officeart/2005/8/layout/hList1"/>
    <dgm:cxn modelId="{44F3FB38-046F-42BF-9775-4249DAADC8C8}" type="presParOf" srcId="{E232DE68-11CF-41F0-90A8-5794DDCA701B}" destId="{5AF9F087-1688-4B57-997F-F6BEEB745191}" srcOrd="1" destOrd="0" presId="urn:microsoft.com/office/officeart/2005/8/layout/hList1"/>
    <dgm:cxn modelId="{40EB0394-C3DA-4AC6-9ADC-9F0F8EEAF27D}" type="presParOf" srcId="{34844870-684F-4FA6-AE32-92519DB95F5B}" destId="{EF2AF2FB-663F-4FE2-B572-6E4D6E6C1F64}" srcOrd="1" destOrd="0" presId="urn:microsoft.com/office/officeart/2005/8/layout/hList1"/>
    <dgm:cxn modelId="{25FA17E3-75E3-4E10-A407-8C6328C2C270}" type="presParOf" srcId="{34844870-684F-4FA6-AE32-92519DB95F5B}" destId="{A50C9B80-D839-45E1-82F0-EC7B71B0141F}" srcOrd="2" destOrd="0" presId="urn:microsoft.com/office/officeart/2005/8/layout/hList1"/>
    <dgm:cxn modelId="{26AC77F9-290D-4DBB-A74F-52B725E07F93}" type="presParOf" srcId="{A50C9B80-D839-45E1-82F0-EC7B71B0141F}" destId="{82306A33-E67B-467F-A6AE-AA1B21500A32}" srcOrd="0" destOrd="0" presId="urn:microsoft.com/office/officeart/2005/8/layout/hList1"/>
    <dgm:cxn modelId="{284327EC-24AC-4EFC-9D54-E446BA0A51B0}" type="presParOf" srcId="{A50C9B80-D839-45E1-82F0-EC7B71B0141F}" destId="{0003ACCA-CA8E-4B28-B66F-BFF6702BEB8E}"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3F132C6-6F83-0C47-ADDF-07858E3756F9}" type="doc">
      <dgm:prSet loTypeId="urn:microsoft.com/office/officeart/2005/8/layout/vList2" loCatId="" qsTypeId="urn:microsoft.com/office/officeart/2005/8/quickstyle/simple1" qsCatId="simple" csTypeId="urn:microsoft.com/office/officeart/2005/8/colors/accent2_2" csCatId="accent2" phldr="1"/>
      <dgm:spPr/>
      <dgm:t>
        <a:bodyPr/>
        <a:lstStyle/>
        <a:p>
          <a:endParaRPr lang="en-US"/>
        </a:p>
      </dgm:t>
    </dgm:pt>
    <dgm:pt modelId="{010A99C1-0847-FB4D-BE6E-383C0EE62AEC}">
      <dgm:prSet phldrT="[Text]"/>
      <dgm:spPr/>
      <dgm:t>
        <a:bodyPr/>
        <a:lstStyle/>
        <a:p>
          <a:r>
            <a:rPr lang="en-US" dirty="0"/>
            <a:t>Written Responses Can Be: </a:t>
          </a:r>
        </a:p>
      </dgm:t>
    </dgm:pt>
    <dgm:pt modelId="{91C9E979-2115-6D48-8669-B426B0AA1D38}" type="parTrans" cxnId="{AC57EC71-8AC7-3541-8CF5-88DDC83848A1}">
      <dgm:prSet/>
      <dgm:spPr/>
      <dgm:t>
        <a:bodyPr/>
        <a:lstStyle/>
        <a:p>
          <a:endParaRPr lang="en-US"/>
        </a:p>
      </dgm:t>
    </dgm:pt>
    <dgm:pt modelId="{072E041D-7F5C-D041-BA51-535A11FF766E}" type="sibTrans" cxnId="{AC57EC71-8AC7-3541-8CF5-88DDC83848A1}">
      <dgm:prSet/>
      <dgm:spPr/>
      <dgm:t>
        <a:bodyPr/>
        <a:lstStyle/>
        <a:p>
          <a:endParaRPr lang="en-US"/>
        </a:p>
      </dgm:t>
    </dgm:pt>
    <dgm:pt modelId="{2E76068C-EF73-1847-BAE0-33819823C9E7}">
      <dgm:prSet phldrT="[Text]"/>
      <dgm:spPr/>
      <dgm:t>
        <a:bodyPr/>
        <a:lstStyle/>
        <a:p>
          <a:r>
            <a:rPr lang="en-US" dirty="0"/>
            <a:t>Drawings</a:t>
          </a:r>
        </a:p>
      </dgm:t>
    </dgm:pt>
    <dgm:pt modelId="{793A5F27-966F-2245-BB40-D79204020717}" type="parTrans" cxnId="{EB7EDBBF-E7C9-674F-9413-99D7633663EE}">
      <dgm:prSet/>
      <dgm:spPr/>
      <dgm:t>
        <a:bodyPr/>
        <a:lstStyle/>
        <a:p>
          <a:endParaRPr lang="en-US"/>
        </a:p>
      </dgm:t>
    </dgm:pt>
    <dgm:pt modelId="{CC608556-F511-9F4E-BCD7-E6F6B963BE75}" type="sibTrans" cxnId="{EB7EDBBF-E7C9-674F-9413-99D7633663EE}">
      <dgm:prSet/>
      <dgm:spPr/>
      <dgm:t>
        <a:bodyPr/>
        <a:lstStyle/>
        <a:p>
          <a:endParaRPr lang="en-US"/>
        </a:p>
      </dgm:t>
    </dgm:pt>
    <dgm:pt modelId="{E94C1687-536E-874D-8725-3DF5F67A5F9D}">
      <dgm:prSet phldrT="[Text]"/>
      <dgm:spPr/>
      <dgm:t>
        <a:bodyPr/>
        <a:lstStyle/>
        <a:p>
          <a:r>
            <a:rPr lang="en-US" dirty="0"/>
            <a:t>Writing</a:t>
          </a:r>
        </a:p>
      </dgm:t>
    </dgm:pt>
    <dgm:pt modelId="{9795B828-25F3-7C4A-85BA-77F81EBDBE34}" type="parTrans" cxnId="{7DC64F36-C794-614D-AD76-414D14753EDB}">
      <dgm:prSet/>
      <dgm:spPr/>
      <dgm:t>
        <a:bodyPr/>
        <a:lstStyle/>
        <a:p>
          <a:endParaRPr lang="en-US"/>
        </a:p>
      </dgm:t>
    </dgm:pt>
    <dgm:pt modelId="{1EBC90F9-6257-4E49-A00B-39B9AF8E1E4D}" type="sibTrans" cxnId="{7DC64F36-C794-614D-AD76-414D14753EDB}">
      <dgm:prSet/>
      <dgm:spPr/>
      <dgm:t>
        <a:bodyPr/>
        <a:lstStyle/>
        <a:p>
          <a:endParaRPr lang="en-US"/>
        </a:p>
      </dgm:t>
    </dgm:pt>
    <dgm:pt modelId="{8211F684-887B-DE41-818E-5818656CD0EE}">
      <dgm:prSet phldrT="[Text]"/>
      <dgm:spPr/>
      <dgm:t>
        <a:bodyPr/>
        <a:lstStyle/>
        <a:p>
          <a:r>
            <a:rPr lang="en-US" dirty="0"/>
            <a:t>Ideas</a:t>
          </a:r>
        </a:p>
      </dgm:t>
    </dgm:pt>
    <dgm:pt modelId="{7D6B1475-5644-0F42-8585-0997E4C76616}" type="parTrans" cxnId="{F9333B95-A5D1-0B48-B6CF-4BC5095DC45F}">
      <dgm:prSet/>
      <dgm:spPr/>
      <dgm:t>
        <a:bodyPr/>
        <a:lstStyle/>
        <a:p>
          <a:endParaRPr lang="en-US"/>
        </a:p>
      </dgm:t>
    </dgm:pt>
    <dgm:pt modelId="{1386854A-49C4-5E46-AB0E-D89CD863180A}" type="sibTrans" cxnId="{F9333B95-A5D1-0B48-B6CF-4BC5095DC45F}">
      <dgm:prSet/>
      <dgm:spPr/>
      <dgm:t>
        <a:bodyPr/>
        <a:lstStyle/>
        <a:p>
          <a:endParaRPr lang="en-US"/>
        </a:p>
      </dgm:t>
    </dgm:pt>
    <dgm:pt modelId="{A685D2FA-9C96-9C41-8764-F8E7F85D749E}">
      <dgm:prSet phldrT="[Text]"/>
      <dgm:spPr/>
      <dgm:t>
        <a:bodyPr/>
        <a:lstStyle/>
        <a:p>
          <a:endParaRPr lang="en-US" dirty="0"/>
        </a:p>
      </dgm:t>
    </dgm:pt>
    <dgm:pt modelId="{C1A848A5-B3C8-DC49-AC5E-69DB83E90308}" type="parTrans" cxnId="{67A347F9-780B-8B47-B6B0-3184FF83BE44}">
      <dgm:prSet/>
      <dgm:spPr/>
      <dgm:t>
        <a:bodyPr/>
        <a:lstStyle/>
        <a:p>
          <a:endParaRPr lang="en-US"/>
        </a:p>
      </dgm:t>
    </dgm:pt>
    <dgm:pt modelId="{3219AF03-2EDB-124B-86F9-F8FD0C138DBE}" type="sibTrans" cxnId="{67A347F9-780B-8B47-B6B0-3184FF83BE44}">
      <dgm:prSet/>
      <dgm:spPr/>
      <dgm:t>
        <a:bodyPr/>
        <a:lstStyle/>
        <a:p>
          <a:endParaRPr lang="en-US"/>
        </a:p>
      </dgm:t>
    </dgm:pt>
    <dgm:pt modelId="{DD034214-E5A5-364A-B18C-DFFDEA4E2F9D}" type="pres">
      <dgm:prSet presAssocID="{A3F132C6-6F83-0C47-ADDF-07858E3756F9}" presName="linear" presStyleCnt="0">
        <dgm:presLayoutVars>
          <dgm:animLvl val="lvl"/>
          <dgm:resizeHandles val="exact"/>
        </dgm:presLayoutVars>
      </dgm:prSet>
      <dgm:spPr/>
    </dgm:pt>
    <dgm:pt modelId="{5FC239F1-E086-8646-B711-65B84FB1B37A}" type="pres">
      <dgm:prSet presAssocID="{010A99C1-0847-FB4D-BE6E-383C0EE62AEC}" presName="parentText" presStyleLbl="node1" presStyleIdx="0" presStyleCnt="1">
        <dgm:presLayoutVars>
          <dgm:chMax val="0"/>
          <dgm:bulletEnabled val="1"/>
        </dgm:presLayoutVars>
      </dgm:prSet>
      <dgm:spPr/>
    </dgm:pt>
    <dgm:pt modelId="{0A2B99AB-C389-AE4F-8697-9C0D48C739DE}" type="pres">
      <dgm:prSet presAssocID="{010A99C1-0847-FB4D-BE6E-383C0EE62AEC}" presName="childText" presStyleLbl="revTx" presStyleIdx="0" presStyleCnt="1">
        <dgm:presLayoutVars>
          <dgm:bulletEnabled val="1"/>
        </dgm:presLayoutVars>
      </dgm:prSet>
      <dgm:spPr/>
    </dgm:pt>
  </dgm:ptLst>
  <dgm:cxnLst>
    <dgm:cxn modelId="{2520031A-D9B0-9542-A512-B497B0DD985A}" type="presOf" srcId="{A685D2FA-9C96-9C41-8764-F8E7F85D749E}" destId="{0A2B99AB-C389-AE4F-8697-9C0D48C739DE}" srcOrd="0" destOrd="0" presId="urn:microsoft.com/office/officeart/2005/8/layout/vList2"/>
    <dgm:cxn modelId="{61BE061C-E689-8143-82BF-1A4C0342D6D9}" type="presOf" srcId="{8211F684-887B-DE41-818E-5818656CD0EE}" destId="{0A2B99AB-C389-AE4F-8697-9C0D48C739DE}" srcOrd="0" destOrd="3" presId="urn:microsoft.com/office/officeart/2005/8/layout/vList2"/>
    <dgm:cxn modelId="{B57CA51D-FC68-EA45-B178-C88F29D21EED}" type="presOf" srcId="{E94C1687-536E-874D-8725-3DF5F67A5F9D}" destId="{0A2B99AB-C389-AE4F-8697-9C0D48C739DE}" srcOrd="0" destOrd="2" presId="urn:microsoft.com/office/officeart/2005/8/layout/vList2"/>
    <dgm:cxn modelId="{68323E20-9C26-E14C-988A-0CDD0B75AEC5}" type="presOf" srcId="{A3F132C6-6F83-0C47-ADDF-07858E3756F9}" destId="{DD034214-E5A5-364A-B18C-DFFDEA4E2F9D}" srcOrd="0" destOrd="0" presId="urn:microsoft.com/office/officeart/2005/8/layout/vList2"/>
    <dgm:cxn modelId="{7DC64F36-C794-614D-AD76-414D14753EDB}" srcId="{010A99C1-0847-FB4D-BE6E-383C0EE62AEC}" destId="{E94C1687-536E-874D-8725-3DF5F67A5F9D}" srcOrd="2" destOrd="0" parTransId="{9795B828-25F3-7C4A-85BA-77F81EBDBE34}" sibTransId="{1EBC90F9-6257-4E49-A00B-39B9AF8E1E4D}"/>
    <dgm:cxn modelId="{AC57EC71-8AC7-3541-8CF5-88DDC83848A1}" srcId="{A3F132C6-6F83-0C47-ADDF-07858E3756F9}" destId="{010A99C1-0847-FB4D-BE6E-383C0EE62AEC}" srcOrd="0" destOrd="0" parTransId="{91C9E979-2115-6D48-8669-B426B0AA1D38}" sibTransId="{072E041D-7F5C-D041-BA51-535A11FF766E}"/>
    <dgm:cxn modelId="{F9333B95-A5D1-0B48-B6CF-4BC5095DC45F}" srcId="{010A99C1-0847-FB4D-BE6E-383C0EE62AEC}" destId="{8211F684-887B-DE41-818E-5818656CD0EE}" srcOrd="3" destOrd="0" parTransId="{7D6B1475-5644-0F42-8585-0997E4C76616}" sibTransId="{1386854A-49C4-5E46-AB0E-D89CD863180A}"/>
    <dgm:cxn modelId="{8788D6B8-0975-C042-95AF-1D28C9BDEB32}" type="presOf" srcId="{010A99C1-0847-FB4D-BE6E-383C0EE62AEC}" destId="{5FC239F1-E086-8646-B711-65B84FB1B37A}" srcOrd="0" destOrd="0" presId="urn:microsoft.com/office/officeart/2005/8/layout/vList2"/>
    <dgm:cxn modelId="{EB7EDBBF-E7C9-674F-9413-99D7633663EE}" srcId="{010A99C1-0847-FB4D-BE6E-383C0EE62AEC}" destId="{2E76068C-EF73-1847-BAE0-33819823C9E7}" srcOrd="1" destOrd="0" parTransId="{793A5F27-966F-2245-BB40-D79204020717}" sibTransId="{CC608556-F511-9F4E-BCD7-E6F6B963BE75}"/>
    <dgm:cxn modelId="{85E90EC7-F824-A84F-B239-3887A463A7E3}" type="presOf" srcId="{2E76068C-EF73-1847-BAE0-33819823C9E7}" destId="{0A2B99AB-C389-AE4F-8697-9C0D48C739DE}" srcOrd="0" destOrd="1" presId="urn:microsoft.com/office/officeart/2005/8/layout/vList2"/>
    <dgm:cxn modelId="{67A347F9-780B-8B47-B6B0-3184FF83BE44}" srcId="{010A99C1-0847-FB4D-BE6E-383C0EE62AEC}" destId="{A685D2FA-9C96-9C41-8764-F8E7F85D749E}" srcOrd="0" destOrd="0" parTransId="{C1A848A5-B3C8-DC49-AC5E-69DB83E90308}" sibTransId="{3219AF03-2EDB-124B-86F9-F8FD0C138DBE}"/>
    <dgm:cxn modelId="{2B001F5E-3F1E-0848-A0AE-CF9F12C7A034}" type="presParOf" srcId="{DD034214-E5A5-364A-B18C-DFFDEA4E2F9D}" destId="{5FC239F1-E086-8646-B711-65B84FB1B37A}" srcOrd="0" destOrd="0" presId="urn:microsoft.com/office/officeart/2005/8/layout/vList2"/>
    <dgm:cxn modelId="{422F0240-BAE8-0B4B-9BA7-639EE244D474}" type="presParOf" srcId="{DD034214-E5A5-364A-B18C-DFFDEA4E2F9D}" destId="{0A2B99AB-C389-AE4F-8697-9C0D48C739DE}"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3F132C6-6F83-0C47-ADDF-07858E3756F9}" type="doc">
      <dgm:prSet loTypeId="urn:microsoft.com/office/officeart/2005/8/layout/vList2" loCatId="" qsTypeId="urn:microsoft.com/office/officeart/2005/8/quickstyle/simple1" qsCatId="simple" csTypeId="urn:microsoft.com/office/officeart/2005/8/colors/accent2_2" csCatId="accent2" phldr="1"/>
      <dgm:spPr/>
      <dgm:t>
        <a:bodyPr/>
        <a:lstStyle/>
        <a:p>
          <a:endParaRPr lang="en-US"/>
        </a:p>
      </dgm:t>
    </dgm:pt>
    <dgm:pt modelId="{010A99C1-0847-FB4D-BE6E-383C0EE62AEC}">
      <dgm:prSet phldrT="[Text]"/>
      <dgm:spPr/>
      <dgm:t>
        <a:bodyPr/>
        <a:lstStyle/>
        <a:p>
          <a:r>
            <a:rPr lang="en-US" dirty="0"/>
            <a:t>Written Responses Can Be: </a:t>
          </a:r>
        </a:p>
      </dgm:t>
    </dgm:pt>
    <dgm:pt modelId="{91C9E979-2115-6D48-8669-B426B0AA1D38}" type="parTrans" cxnId="{AC57EC71-8AC7-3541-8CF5-88DDC83848A1}">
      <dgm:prSet/>
      <dgm:spPr/>
      <dgm:t>
        <a:bodyPr/>
        <a:lstStyle/>
        <a:p>
          <a:endParaRPr lang="en-US"/>
        </a:p>
      </dgm:t>
    </dgm:pt>
    <dgm:pt modelId="{072E041D-7F5C-D041-BA51-535A11FF766E}" type="sibTrans" cxnId="{AC57EC71-8AC7-3541-8CF5-88DDC83848A1}">
      <dgm:prSet/>
      <dgm:spPr/>
      <dgm:t>
        <a:bodyPr/>
        <a:lstStyle/>
        <a:p>
          <a:endParaRPr lang="en-US"/>
        </a:p>
      </dgm:t>
    </dgm:pt>
    <dgm:pt modelId="{2E76068C-EF73-1847-BAE0-33819823C9E7}">
      <dgm:prSet phldrT="[Text]"/>
      <dgm:spPr/>
      <dgm:t>
        <a:bodyPr/>
        <a:lstStyle/>
        <a:p>
          <a:r>
            <a:rPr lang="en-US" dirty="0"/>
            <a:t>Comments</a:t>
          </a:r>
        </a:p>
      </dgm:t>
    </dgm:pt>
    <dgm:pt modelId="{793A5F27-966F-2245-BB40-D79204020717}" type="parTrans" cxnId="{EB7EDBBF-E7C9-674F-9413-99D7633663EE}">
      <dgm:prSet/>
      <dgm:spPr/>
      <dgm:t>
        <a:bodyPr/>
        <a:lstStyle/>
        <a:p>
          <a:endParaRPr lang="en-US"/>
        </a:p>
      </dgm:t>
    </dgm:pt>
    <dgm:pt modelId="{CC608556-F511-9F4E-BCD7-E6F6B963BE75}" type="sibTrans" cxnId="{EB7EDBBF-E7C9-674F-9413-99D7633663EE}">
      <dgm:prSet/>
      <dgm:spPr/>
      <dgm:t>
        <a:bodyPr/>
        <a:lstStyle/>
        <a:p>
          <a:endParaRPr lang="en-US"/>
        </a:p>
      </dgm:t>
    </dgm:pt>
    <dgm:pt modelId="{A685D2FA-9C96-9C41-8764-F8E7F85D749E}">
      <dgm:prSet phldrT="[Text]"/>
      <dgm:spPr/>
      <dgm:t>
        <a:bodyPr/>
        <a:lstStyle/>
        <a:p>
          <a:endParaRPr lang="en-US" dirty="0"/>
        </a:p>
      </dgm:t>
    </dgm:pt>
    <dgm:pt modelId="{C1A848A5-B3C8-DC49-AC5E-69DB83E90308}" type="parTrans" cxnId="{67A347F9-780B-8B47-B6B0-3184FF83BE44}">
      <dgm:prSet/>
      <dgm:spPr/>
      <dgm:t>
        <a:bodyPr/>
        <a:lstStyle/>
        <a:p>
          <a:endParaRPr lang="en-US"/>
        </a:p>
      </dgm:t>
    </dgm:pt>
    <dgm:pt modelId="{3219AF03-2EDB-124B-86F9-F8FD0C138DBE}" type="sibTrans" cxnId="{67A347F9-780B-8B47-B6B0-3184FF83BE44}">
      <dgm:prSet/>
      <dgm:spPr/>
      <dgm:t>
        <a:bodyPr/>
        <a:lstStyle/>
        <a:p>
          <a:endParaRPr lang="en-US"/>
        </a:p>
      </dgm:t>
    </dgm:pt>
    <dgm:pt modelId="{B63F6DC2-79D3-8B4A-BFBE-9FF89E198745}">
      <dgm:prSet phldrT="[Text]"/>
      <dgm:spPr/>
      <dgm:t>
        <a:bodyPr/>
        <a:lstStyle/>
        <a:p>
          <a:r>
            <a:rPr lang="en-US" dirty="0"/>
            <a:t>Questions</a:t>
          </a:r>
        </a:p>
      </dgm:t>
    </dgm:pt>
    <dgm:pt modelId="{E3391D31-DDC6-8C49-883B-9F9647D46214}" type="parTrans" cxnId="{ED7009E0-1D30-DE4D-A7F3-26E1019CADD6}">
      <dgm:prSet/>
      <dgm:spPr/>
      <dgm:t>
        <a:bodyPr/>
        <a:lstStyle/>
        <a:p>
          <a:endParaRPr lang="en-US"/>
        </a:p>
      </dgm:t>
    </dgm:pt>
    <dgm:pt modelId="{052C7869-543C-584E-8C85-B24EE9D8DEA2}" type="sibTrans" cxnId="{ED7009E0-1D30-DE4D-A7F3-26E1019CADD6}">
      <dgm:prSet/>
      <dgm:spPr/>
      <dgm:t>
        <a:bodyPr/>
        <a:lstStyle/>
        <a:p>
          <a:endParaRPr lang="en-US"/>
        </a:p>
      </dgm:t>
    </dgm:pt>
    <dgm:pt modelId="{B2A75F56-4FD0-864D-B7D4-1BDB2ACD60F2}">
      <dgm:prSet phldrT="[Text]"/>
      <dgm:spPr/>
      <dgm:t>
        <a:bodyPr/>
        <a:lstStyle/>
        <a:p>
          <a:r>
            <a:rPr lang="en-US" dirty="0"/>
            <a:t>Reflections</a:t>
          </a:r>
        </a:p>
      </dgm:t>
    </dgm:pt>
    <dgm:pt modelId="{033BFA24-C4C8-C440-982A-17DD1D76DDEA}" type="parTrans" cxnId="{FF2FC1FA-3D71-D94E-B90E-40AA3A7F29D2}">
      <dgm:prSet/>
      <dgm:spPr/>
      <dgm:t>
        <a:bodyPr/>
        <a:lstStyle/>
        <a:p>
          <a:endParaRPr lang="en-US"/>
        </a:p>
      </dgm:t>
    </dgm:pt>
    <dgm:pt modelId="{8E36FE1D-C145-0F4B-8C48-F84D11F518BC}" type="sibTrans" cxnId="{FF2FC1FA-3D71-D94E-B90E-40AA3A7F29D2}">
      <dgm:prSet/>
      <dgm:spPr/>
      <dgm:t>
        <a:bodyPr/>
        <a:lstStyle/>
        <a:p>
          <a:endParaRPr lang="en-US"/>
        </a:p>
      </dgm:t>
    </dgm:pt>
    <dgm:pt modelId="{DD034214-E5A5-364A-B18C-DFFDEA4E2F9D}" type="pres">
      <dgm:prSet presAssocID="{A3F132C6-6F83-0C47-ADDF-07858E3756F9}" presName="linear" presStyleCnt="0">
        <dgm:presLayoutVars>
          <dgm:animLvl val="lvl"/>
          <dgm:resizeHandles val="exact"/>
        </dgm:presLayoutVars>
      </dgm:prSet>
      <dgm:spPr/>
    </dgm:pt>
    <dgm:pt modelId="{5FC239F1-E086-8646-B711-65B84FB1B37A}" type="pres">
      <dgm:prSet presAssocID="{010A99C1-0847-FB4D-BE6E-383C0EE62AEC}" presName="parentText" presStyleLbl="node1" presStyleIdx="0" presStyleCnt="1">
        <dgm:presLayoutVars>
          <dgm:chMax val="0"/>
          <dgm:bulletEnabled val="1"/>
        </dgm:presLayoutVars>
      </dgm:prSet>
      <dgm:spPr/>
    </dgm:pt>
    <dgm:pt modelId="{0A2B99AB-C389-AE4F-8697-9C0D48C739DE}" type="pres">
      <dgm:prSet presAssocID="{010A99C1-0847-FB4D-BE6E-383C0EE62AEC}" presName="childText" presStyleLbl="revTx" presStyleIdx="0" presStyleCnt="1">
        <dgm:presLayoutVars>
          <dgm:bulletEnabled val="1"/>
        </dgm:presLayoutVars>
      </dgm:prSet>
      <dgm:spPr/>
    </dgm:pt>
  </dgm:ptLst>
  <dgm:cxnLst>
    <dgm:cxn modelId="{26E79C00-9A82-4446-B5AF-40B8C7DAD905}" type="presOf" srcId="{B63F6DC2-79D3-8B4A-BFBE-9FF89E198745}" destId="{0A2B99AB-C389-AE4F-8697-9C0D48C739DE}" srcOrd="0" destOrd="2" presId="urn:microsoft.com/office/officeart/2005/8/layout/vList2"/>
    <dgm:cxn modelId="{2520031A-D9B0-9542-A512-B497B0DD985A}" type="presOf" srcId="{A685D2FA-9C96-9C41-8764-F8E7F85D749E}" destId="{0A2B99AB-C389-AE4F-8697-9C0D48C739DE}" srcOrd="0" destOrd="0" presId="urn:microsoft.com/office/officeart/2005/8/layout/vList2"/>
    <dgm:cxn modelId="{68323E20-9C26-E14C-988A-0CDD0B75AEC5}" type="presOf" srcId="{A3F132C6-6F83-0C47-ADDF-07858E3756F9}" destId="{DD034214-E5A5-364A-B18C-DFFDEA4E2F9D}" srcOrd="0" destOrd="0" presId="urn:microsoft.com/office/officeart/2005/8/layout/vList2"/>
    <dgm:cxn modelId="{AC57EC71-8AC7-3541-8CF5-88DDC83848A1}" srcId="{A3F132C6-6F83-0C47-ADDF-07858E3756F9}" destId="{010A99C1-0847-FB4D-BE6E-383C0EE62AEC}" srcOrd="0" destOrd="0" parTransId="{91C9E979-2115-6D48-8669-B426B0AA1D38}" sibTransId="{072E041D-7F5C-D041-BA51-535A11FF766E}"/>
    <dgm:cxn modelId="{8788D6B8-0975-C042-95AF-1D28C9BDEB32}" type="presOf" srcId="{010A99C1-0847-FB4D-BE6E-383C0EE62AEC}" destId="{5FC239F1-E086-8646-B711-65B84FB1B37A}" srcOrd="0" destOrd="0" presId="urn:microsoft.com/office/officeart/2005/8/layout/vList2"/>
    <dgm:cxn modelId="{EB7EDBBF-E7C9-674F-9413-99D7633663EE}" srcId="{010A99C1-0847-FB4D-BE6E-383C0EE62AEC}" destId="{2E76068C-EF73-1847-BAE0-33819823C9E7}" srcOrd="1" destOrd="0" parTransId="{793A5F27-966F-2245-BB40-D79204020717}" sibTransId="{CC608556-F511-9F4E-BCD7-E6F6B963BE75}"/>
    <dgm:cxn modelId="{85E90EC7-F824-A84F-B239-3887A463A7E3}" type="presOf" srcId="{2E76068C-EF73-1847-BAE0-33819823C9E7}" destId="{0A2B99AB-C389-AE4F-8697-9C0D48C739DE}" srcOrd="0" destOrd="1" presId="urn:microsoft.com/office/officeart/2005/8/layout/vList2"/>
    <dgm:cxn modelId="{869FE9CC-B49D-B149-BF4A-01CA9296B2D0}" type="presOf" srcId="{B2A75F56-4FD0-864D-B7D4-1BDB2ACD60F2}" destId="{0A2B99AB-C389-AE4F-8697-9C0D48C739DE}" srcOrd="0" destOrd="3" presId="urn:microsoft.com/office/officeart/2005/8/layout/vList2"/>
    <dgm:cxn modelId="{ED7009E0-1D30-DE4D-A7F3-26E1019CADD6}" srcId="{010A99C1-0847-FB4D-BE6E-383C0EE62AEC}" destId="{B63F6DC2-79D3-8B4A-BFBE-9FF89E198745}" srcOrd="2" destOrd="0" parTransId="{E3391D31-DDC6-8C49-883B-9F9647D46214}" sibTransId="{052C7869-543C-584E-8C85-B24EE9D8DEA2}"/>
    <dgm:cxn modelId="{67A347F9-780B-8B47-B6B0-3184FF83BE44}" srcId="{010A99C1-0847-FB4D-BE6E-383C0EE62AEC}" destId="{A685D2FA-9C96-9C41-8764-F8E7F85D749E}" srcOrd="0" destOrd="0" parTransId="{C1A848A5-B3C8-DC49-AC5E-69DB83E90308}" sibTransId="{3219AF03-2EDB-124B-86F9-F8FD0C138DBE}"/>
    <dgm:cxn modelId="{FF2FC1FA-3D71-D94E-B90E-40AA3A7F29D2}" srcId="{010A99C1-0847-FB4D-BE6E-383C0EE62AEC}" destId="{B2A75F56-4FD0-864D-B7D4-1BDB2ACD60F2}" srcOrd="3" destOrd="0" parTransId="{033BFA24-C4C8-C440-982A-17DD1D76DDEA}" sibTransId="{8E36FE1D-C145-0F4B-8C48-F84D11F518BC}"/>
    <dgm:cxn modelId="{2B001F5E-3F1E-0848-A0AE-CF9F12C7A034}" type="presParOf" srcId="{DD034214-E5A5-364A-B18C-DFFDEA4E2F9D}" destId="{5FC239F1-E086-8646-B711-65B84FB1B37A}" srcOrd="0" destOrd="0" presId="urn:microsoft.com/office/officeart/2005/8/layout/vList2"/>
    <dgm:cxn modelId="{422F0240-BAE8-0B4B-9BA7-639EE244D474}" type="presParOf" srcId="{DD034214-E5A5-364A-B18C-DFFDEA4E2F9D}" destId="{0A2B99AB-C389-AE4F-8697-9C0D48C739DE}"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F3065-A895-4FCE-A784-A0D8DE71D697}">
      <dsp:nvSpPr>
        <dsp:cNvPr id="0" name=""/>
        <dsp:cNvSpPr/>
      </dsp:nvSpPr>
      <dsp:spPr>
        <a:xfrm>
          <a:off x="0" y="4007"/>
          <a:ext cx="9158255" cy="828959"/>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66011D-44CA-4095-B338-B5E176CA165C}">
      <dsp:nvSpPr>
        <dsp:cNvPr id="0" name=""/>
        <dsp:cNvSpPr/>
      </dsp:nvSpPr>
      <dsp:spPr>
        <a:xfrm>
          <a:off x="250760" y="190407"/>
          <a:ext cx="455927" cy="45592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551634-72B6-4DCC-8627-BBBC975641A0}">
      <dsp:nvSpPr>
        <dsp:cNvPr id="0" name=""/>
        <dsp:cNvSpPr/>
      </dsp:nvSpPr>
      <dsp:spPr>
        <a:xfrm>
          <a:off x="957447" y="3891"/>
          <a:ext cx="8200807" cy="828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732" tIns="87732" rIns="87732" bIns="87732" numCol="1" spcCol="1270" anchor="ctr" anchorCtr="0">
          <a:noAutofit/>
        </a:bodyPr>
        <a:lstStyle/>
        <a:p>
          <a:pPr marL="0" lvl="0" indent="0" algn="l" defTabSz="844550">
            <a:lnSpc>
              <a:spcPct val="100000"/>
            </a:lnSpc>
            <a:spcBef>
              <a:spcPct val="0"/>
            </a:spcBef>
            <a:spcAft>
              <a:spcPct val="35000"/>
            </a:spcAft>
            <a:buNone/>
          </a:pPr>
          <a:r>
            <a:rPr lang="en-US" sz="1900" kern="1200">
              <a:latin typeface="Lexend Light Light" pitchFamily="2" charset="77"/>
            </a:rPr>
            <a:t>I can define justice as a principle and a virtue. </a:t>
          </a:r>
          <a:endParaRPr lang="en-US" sz="1900" kern="1200">
            <a:solidFill>
              <a:srgbClr val="333A40"/>
            </a:solidFill>
            <a:latin typeface="Lexend Light Light" pitchFamily="2" charset="77"/>
            <a:ea typeface="Verdana"/>
          </a:endParaRPr>
        </a:p>
      </dsp:txBody>
      <dsp:txXfrm>
        <a:off x="957447" y="3891"/>
        <a:ext cx="8200807" cy="828959"/>
      </dsp:txXfrm>
    </dsp:sp>
    <dsp:sp modelId="{28D7D7EA-3B2C-4C25-82BB-147BC7E28CC6}">
      <dsp:nvSpPr>
        <dsp:cNvPr id="0" name=""/>
        <dsp:cNvSpPr/>
      </dsp:nvSpPr>
      <dsp:spPr>
        <a:xfrm>
          <a:off x="0" y="1040090"/>
          <a:ext cx="9158255" cy="828959"/>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905A03-3D79-4968-AD1D-9F9CAFFE0969}">
      <dsp:nvSpPr>
        <dsp:cNvPr id="0" name=""/>
        <dsp:cNvSpPr/>
      </dsp:nvSpPr>
      <dsp:spPr>
        <a:xfrm>
          <a:off x="250760" y="1226606"/>
          <a:ext cx="455927" cy="45592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B09771-C896-4541-A5D8-3568B9C82DAF}">
      <dsp:nvSpPr>
        <dsp:cNvPr id="0" name=""/>
        <dsp:cNvSpPr/>
      </dsp:nvSpPr>
      <dsp:spPr>
        <a:xfrm>
          <a:off x="957447" y="1040090"/>
          <a:ext cx="8200807" cy="828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732" tIns="87732" rIns="87732" bIns="87732" numCol="1" spcCol="1270" anchor="ctr" anchorCtr="0">
          <a:noAutofit/>
        </a:bodyPr>
        <a:lstStyle/>
        <a:p>
          <a:pPr marL="0" lvl="0" indent="0" algn="l" defTabSz="844550">
            <a:lnSpc>
              <a:spcPct val="100000"/>
            </a:lnSpc>
            <a:spcBef>
              <a:spcPct val="0"/>
            </a:spcBef>
            <a:spcAft>
              <a:spcPct val="35000"/>
            </a:spcAft>
            <a:buNone/>
          </a:pPr>
          <a:r>
            <a:rPr lang="en-US" sz="1900" kern="1200">
              <a:solidFill>
                <a:srgbClr val="333A40"/>
              </a:solidFill>
              <a:latin typeface="Lexend Light Light" pitchFamily="2" charset="77"/>
              <a:ea typeface="Verdana"/>
            </a:rPr>
            <a:t>I can identify cause and effect in historical events. </a:t>
          </a:r>
        </a:p>
      </dsp:txBody>
      <dsp:txXfrm>
        <a:off x="957447" y="1040090"/>
        <a:ext cx="8200807" cy="828959"/>
      </dsp:txXfrm>
    </dsp:sp>
    <dsp:sp modelId="{B9E23BEE-A094-4FFC-BB8B-3E5C07C84A15}">
      <dsp:nvSpPr>
        <dsp:cNvPr id="0" name=""/>
        <dsp:cNvSpPr/>
      </dsp:nvSpPr>
      <dsp:spPr>
        <a:xfrm>
          <a:off x="0" y="2076289"/>
          <a:ext cx="9158255" cy="828959"/>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EB78DA-9B45-44C8-87B6-04991C56F331}">
      <dsp:nvSpPr>
        <dsp:cNvPr id="0" name=""/>
        <dsp:cNvSpPr/>
      </dsp:nvSpPr>
      <dsp:spPr>
        <a:xfrm>
          <a:off x="250760" y="2262805"/>
          <a:ext cx="455927" cy="4559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8DEC2B-F9AB-4B44-900E-17D6D66E2A73}">
      <dsp:nvSpPr>
        <dsp:cNvPr id="0" name=""/>
        <dsp:cNvSpPr/>
      </dsp:nvSpPr>
      <dsp:spPr>
        <a:xfrm>
          <a:off x="957447" y="2076289"/>
          <a:ext cx="8200807" cy="828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732" tIns="87732" rIns="87732" bIns="87732" numCol="1" spcCol="1270" anchor="ctr" anchorCtr="0">
          <a:noAutofit/>
        </a:bodyPr>
        <a:lstStyle/>
        <a:p>
          <a:pPr marL="0" lvl="0" indent="0" algn="l" defTabSz="844550">
            <a:lnSpc>
              <a:spcPct val="100000"/>
            </a:lnSpc>
            <a:spcBef>
              <a:spcPct val="0"/>
            </a:spcBef>
            <a:spcAft>
              <a:spcPct val="35000"/>
            </a:spcAft>
            <a:buNone/>
          </a:pPr>
          <a:r>
            <a:rPr lang="en-US" sz="1900" kern="1200">
              <a:solidFill>
                <a:srgbClr val="333A40"/>
              </a:solidFill>
              <a:latin typeface="Lexend Light Light" pitchFamily="2" charset="77"/>
              <a:ea typeface="Verdana"/>
            </a:rPr>
            <a:t>I can investigate primary source texts and images. </a:t>
          </a:r>
        </a:p>
      </dsp:txBody>
      <dsp:txXfrm>
        <a:off x="957447" y="2076289"/>
        <a:ext cx="8200807" cy="828959"/>
      </dsp:txXfrm>
    </dsp:sp>
    <dsp:sp modelId="{23B48A52-CD91-4413-A8E9-DB1B2B061A43}">
      <dsp:nvSpPr>
        <dsp:cNvPr id="0" name=""/>
        <dsp:cNvSpPr/>
      </dsp:nvSpPr>
      <dsp:spPr>
        <a:xfrm>
          <a:off x="0" y="3112488"/>
          <a:ext cx="9158255" cy="828959"/>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9A738D-1AA3-4D19-8B2B-D000050592D8}">
      <dsp:nvSpPr>
        <dsp:cNvPr id="0" name=""/>
        <dsp:cNvSpPr/>
      </dsp:nvSpPr>
      <dsp:spPr>
        <a:xfrm>
          <a:off x="250760" y="3299004"/>
          <a:ext cx="455927" cy="4559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A86859-2842-473A-AA86-CF3BBE5F20A6}">
      <dsp:nvSpPr>
        <dsp:cNvPr id="0" name=""/>
        <dsp:cNvSpPr/>
      </dsp:nvSpPr>
      <dsp:spPr>
        <a:xfrm>
          <a:off x="957447" y="3112488"/>
          <a:ext cx="8200807" cy="828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732" tIns="87732" rIns="87732" bIns="87732" numCol="1" spcCol="1270" anchor="ctr" anchorCtr="0">
          <a:noAutofit/>
        </a:bodyPr>
        <a:lstStyle/>
        <a:p>
          <a:pPr marL="0" lvl="0" indent="0" algn="l" defTabSz="844550">
            <a:lnSpc>
              <a:spcPct val="100000"/>
            </a:lnSpc>
            <a:spcBef>
              <a:spcPct val="0"/>
            </a:spcBef>
            <a:spcAft>
              <a:spcPct val="35000"/>
            </a:spcAft>
            <a:buNone/>
          </a:pPr>
          <a:r>
            <a:rPr lang="en-US" sz="1900" kern="1200">
              <a:solidFill>
                <a:srgbClr val="333A40"/>
              </a:solidFill>
              <a:latin typeface="Lexend Light Light" pitchFamily="2" charset="77"/>
              <a:ea typeface="Verdana"/>
            </a:rPr>
            <a:t>I can engage in historical analysis through writing. </a:t>
          </a:r>
        </a:p>
      </dsp:txBody>
      <dsp:txXfrm>
        <a:off x="957447" y="3112488"/>
        <a:ext cx="8200807" cy="828959"/>
      </dsp:txXfrm>
    </dsp:sp>
    <dsp:sp modelId="{1E9E1765-D44D-41C6-931D-8100499EC5F1}">
      <dsp:nvSpPr>
        <dsp:cNvPr id="0" name=""/>
        <dsp:cNvSpPr/>
      </dsp:nvSpPr>
      <dsp:spPr>
        <a:xfrm>
          <a:off x="0" y="4148687"/>
          <a:ext cx="9158255" cy="828959"/>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6B5D24-CEA6-4800-84E3-7DA09B9023AF}">
      <dsp:nvSpPr>
        <dsp:cNvPr id="0" name=""/>
        <dsp:cNvSpPr/>
      </dsp:nvSpPr>
      <dsp:spPr>
        <a:xfrm>
          <a:off x="250760" y="4335203"/>
          <a:ext cx="455927" cy="455927"/>
        </a:xfrm>
        <a:prstGeom prst="rect">
          <a:avLst/>
        </a:prstGeom>
        <a:blipFill>
          <a:blip xmlns:r="http://schemas.openxmlformats.org/officeDocument/2006/relationships" r:embed="rId8">
            <a:extLst>
              <a:ext uri="{96DAC541-7B7A-43D3-8B79-37D633B846F1}">
                <asvg:svgBlip xmlns:asvg="http://schemas.microsoft.com/office/drawing/2016/SVG/main" r:embed="rId9"/>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C1E03E-AAB7-4727-8E6D-B64C35EE307E}">
      <dsp:nvSpPr>
        <dsp:cNvPr id="0" name=""/>
        <dsp:cNvSpPr/>
      </dsp:nvSpPr>
      <dsp:spPr>
        <a:xfrm>
          <a:off x="957447" y="4148687"/>
          <a:ext cx="8200807" cy="828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732" tIns="87732" rIns="87732" bIns="87732" numCol="1" spcCol="1270" anchor="ctr" anchorCtr="0">
          <a:noAutofit/>
        </a:bodyPr>
        <a:lstStyle/>
        <a:p>
          <a:pPr marL="0" lvl="0" indent="0" algn="l" defTabSz="844550">
            <a:lnSpc>
              <a:spcPct val="100000"/>
            </a:lnSpc>
            <a:spcBef>
              <a:spcPct val="0"/>
            </a:spcBef>
            <a:spcAft>
              <a:spcPct val="35000"/>
            </a:spcAft>
            <a:buNone/>
          </a:pPr>
          <a:r>
            <a:rPr lang="en-US" sz="1900" kern="1200">
              <a:solidFill>
                <a:srgbClr val="333A40"/>
              </a:solidFill>
              <a:latin typeface="Lexend Light Light" pitchFamily="2" charset="77"/>
              <a:ea typeface="Verdana"/>
            </a:rPr>
            <a:t>I can create a video of my historical analysis.</a:t>
          </a:r>
        </a:p>
      </dsp:txBody>
      <dsp:txXfrm>
        <a:off x="957447" y="4148687"/>
        <a:ext cx="8200807" cy="8289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F3065-A895-4FCE-A784-A0D8DE71D697}">
      <dsp:nvSpPr>
        <dsp:cNvPr id="0" name=""/>
        <dsp:cNvSpPr/>
      </dsp:nvSpPr>
      <dsp:spPr>
        <a:xfrm>
          <a:off x="0" y="807"/>
          <a:ext cx="9158255" cy="1422949"/>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66011D-44CA-4095-B338-B5E176CA165C}">
      <dsp:nvSpPr>
        <dsp:cNvPr id="0" name=""/>
        <dsp:cNvSpPr/>
      </dsp:nvSpPr>
      <dsp:spPr>
        <a:xfrm>
          <a:off x="430442" y="320771"/>
          <a:ext cx="782622" cy="78262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551634-72B6-4DCC-8627-BBBC975641A0}">
      <dsp:nvSpPr>
        <dsp:cNvPr id="0" name=""/>
        <dsp:cNvSpPr/>
      </dsp:nvSpPr>
      <dsp:spPr>
        <a:xfrm>
          <a:off x="1643506" y="608"/>
          <a:ext cx="7514748" cy="1422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95" tIns="150595" rIns="150595" bIns="150595" numCol="1" spcCol="1270" anchor="ctr" anchorCtr="0">
          <a:noAutofit/>
        </a:bodyPr>
        <a:lstStyle/>
        <a:p>
          <a:pPr marL="0" lvl="0" indent="0" algn="l" defTabSz="1111250">
            <a:lnSpc>
              <a:spcPct val="100000"/>
            </a:lnSpc>
            <a:spcBef>
              <a:spcPct val="0"/>
            </a:spcBef>
            <a:spcAft>
              <a:spcPct val="35000"/>
            </a:spcAft>
            <a:buNone/>
          </a:pPr>
          <a:r>
            <a:rPr lang="en-US" sz="2500" kern="1200" dirty="0">
              <a:solidFill>
                <a:srgbClr val="333A40"/>
              </a:solidFill>
              <a:latin typeface="Lexend Light Light" pitchFamily="2" charset="77"/>
              <a:ea typeface="Verdana"/>
            </a:rPr>
            <a:t>I</a:t>
          </a:r>
          <a:r>
            <a:rPr lang="en-US" sz="2500" kern="1200" baseline="0" dirty="0">
              <a:solidFill>
                <a:srgbClr val="333A40"/>
              </a:solidFill>
              <a:latin typeface="Lexend Light Light" pitchFamily="2" charset="77"/>
              <a:ea typeface="Verdana"/>
            </a:rPr>
            <a:t> can describe the intention and impact of the Thirteenth, Fourteenth, and Fifteenth Amendments.</a:t>
          </a:r>
          <a:endParaRPr lang="en-US" sz="2500" kern="1200" dirty="0">
            <a:solidFill>
              <a:srgbClr val="333A40"/>
            </a:solidFill>
            <a:latin typeface="Lexend Light Light" pitchFamily="2" charset="77"/>
            <a:ea typeface="Verdana"/>
          </a:endParaRPr>
        </a:p>
      </dsp:txBody>
      <dsp:txXfrm>
        <a:off x="1643506" y="608"/>
        <a:ext cx="7514748" cy="1422949"/>
      </dsp:txXfrm>
    </dsp:sp>
    <dsp:sp modelId="{28D7D7EA-3B2C-4C25-82BB-147BC7E28CC6}">
      <dsp:nvSpPr>
        <dsp:cNvPr id="0" name=""/>
        <dsp:cNvSpPr/>
      </dsp:nvSpPr>
      <dsp:spPr>
        <a:xfrm>
          <a:off x="0" y="1779294"/>
          <a:ext cx="9158255" cy="1422949"/>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905A03-3D79-4968-AD1D-9F9CAFFE0969}">
      <dsp:nvSpPr>
        <dsp:cNvPr id="0" name=""/>
        <dsp:cNvSpPr/>
      </dsp:nvSpPr>
      <dsp:spPr>
        <a:xfrm>
          <a:off x="430442" y="2099458"/>
          <a:ext cx="782622" cy="78262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B09771-C896-4541-A5D8-3568B9C82DAF}">
      <dsp:nvSpPr>
        <dsp:cNvPr id="0" name=""/>
        <dsp:cNvSpPr/>
      </dsp:nvSpPr>
      <dsp:spPr>
        <a:xfrm>
          <a:off x="1643506" y="1779294"/>
          <a:ext cx="7514748" cy="1422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95" tIns="150595" rIns="150595" bIns="150595" numCol="1" spcCol="1270" anchor="ctr" anchorCtr="0">
          <a:noAutofit/>
        </a:bodyPr>
        <a:lstStyle/>
        <a:p>
          <a:pPr marL="0" lvl="0" indent="0" algn="l" defTabSz="1111250" rtl="0">
            <a:lnSpc>
              <a:spcPct val="100000"/>
            </a:lnSpc>
            <a:spcBef>
              <a:spcPct val="0"/>
            </a:spcBef>
            <a:spcAft>
              <a:spcPct val="35000"/>
            </a:spcAft>
            <a:buNone/>
          </a:pPr>
          <a:r>
            <a:rPr lang="en-US" sz="2500" kern="1200" dirty="0">
              <a:solidFill>
                <a:srgbClr val="333A40"/>
              </a:solidFill>
              <a:latin typeface="Lexend Light Light"/>
              <a:ea typeface="Verdana"/>
            </a:rPr>
            <a:t>I can describe the effects of President Lincoln's assassination on Reconstruction. </a:t>
          </a:r>
        </a:p>
      </dsp:txBody>
      <dsp:txXfrm>
        <a:off x="1643506" y="1779294"/>
        <a:ext cx="7514748" cy="1422949"/>
      </dsp:txXfrm>
    </dsp:sp>
    <dsp:sp modelId="{CDC79950-448C-40A2-86ED-17D71FDC153B}">
      <dsp:nvSpPr>
        <dsp:cNvPr id="0" name=""/>
        <dsp:cNvSpPr/>
      </dsp:nvSpPr>
      <dsp:spPr>
        <a:xfrm>
          <a:off x="0" y="3557981"/>
          <a:ext cx="9158255" cy="1422949"/>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E7CB6A-E9CB-4D97-B925-68FD878010F9}">
      <dsp:nvSpPr>
        <dsp:cNvPr id="0" name=""/>
        <dsp:cNvSpPr/>
      </dsp:nvSpPr>
      <dsp:spPr>
        <a:xfrm>
          <a:off x="430442" y="3878145"/>
          <a:ext cx="782622" cy="78262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2F6F8C-DE3B-488F-BE11-C59678F12F7F}">
      <dsp:nvSpPr>
        <dsp:cNvPr id="0" name=""/>
        <dsp:cNvSpPr/>
      </dsp:nvSpPr>
      <dsp:spPr>
        <a:xfrm>
          <a:off x="1643506" y="3557981"/>
          <a:ext cx="7514748" cy="1422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95" tIns="150595" rIns="150595" bIns="150595" numCol="1" spcCol="1270" anchor="ctr" anchorCtr="0">
          <a:noAutofit/>
        </a:bodyPr>
        <a:lstStyle/>
        <a:p>
          <a:pPr marL="0" lvl="0" indent="0" algn="l" defTabSz="1111250">
            <a:lnSpc>
              <a:spcPct val="100000"/>
            </a:lnSpc>
            <a:spcBef>
              <a:spcPct val="0"/>
            </a:spcBef>
            <a:spcAft>
              <a:spcPct val="35000"/>
            </a:spcAft>
            <a:buNone/>
          </a:pPr>
          <a:r>
            <a:rPr lang="en-US" sz="2500" kern="1200" dirty="0">
              <a:solidFill>
                <a:srgbClr val="333A40"/>
              </a:solidFill>
              <a:latin typeface="Lexend Light Light"/>
              <a:ea typeface="Verdana"/>
            </a:rPr>
            <a:t>I can explain the purpose and effects of the Freedmen’s Bureau on freed Blacks in the South after the Civil War. </a:t>
          </a:r>
          <a:endParaRPr lang="en-US" sz="2500" kern="1200" dirty="0"/>
        </a:p>
      </dsp:txBody>
      <dsp:txXfrm>
        <a:off x="1643506" y="3557981"/>
        <a:ext cx="7514748" cy="14229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327938-08CA-49FD-926E-5C86CC12CA38}">
      <dsp:nvSpPr>
        <dsp:cNvPr id="0" name=""/>
        <dsp:cNvSpPr/>
      </dsp:nvSpPr>
      <dsp:spPr>
        <a:xfrm>
          <a:off x="50" y="188946"/>
          <a:ext cx="4858727" cy="10944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154432" rIns="270256" bIns="154432" numCol="1" spcCol="1270" anchor="ctr" anchorCtr="0">
          <a:noAutofit/>
        </a:bodyPr>
        <a:lstStyle/>
        <a:p>
          <a:pPr marL="0" lvl="0" indent="0" algn="ctr" defTabSz="1689100" rtl="0">
            <a:lnSpc>
              <a:spcPct val="90000"/>
            </a:lnSpc>
            <a:spcBef>
              <a:spcPct val="0"/>
            </a:spcBef>
            <a:spcAft>
              <a:spcPct val="35000"/>
            </a:spcAft>
            <a:buNone/>
          </a:pPr>
          <a:r>
            <a:rPr lang="en-US" sz="3800" kern="1200" dirty="0">
              <a:latin typeface="Calibri Light" panose="020F0302020204030204"/>
            </a:rPr>
            <a:t>Author's Purpose</a:t>
          </a:r>
          <a:endParaRPr lang="en-US" sz="3800" kern="1200" dirty="0"/>
        </a:p>
      </dsp:txBody>
      <dsp:txXfrm>
        <a:off x="50" y="188946"/>
        <a:ext cx="4858727" cy="1094400"/>
      </dsp:txXfrm>
    </dsp:sp>
    <dsp:sp modelId="{5AF9F087-1688-4B57-997F-F6BEEB745191}">
      <dsp:nvSpPr>
        <dsp:cNvPr id="0" name=""/>
        <dsp:cNvSpPr/>
      </dsp:nvSpPr>
      <dsp:spPr>
        <a:xfrm>
          <a:off x="50" y="1283346"/>
          <a:ext cx="4858727" cy="166896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2692" tIns="202692" rIns="270256" bIns="304038" numCol="1" spcCol="1270" anchor="t" anchorCtr="0">
          <a:noAutofit/>
        </a:bodyPr>
        <a:lstStyle/>
        <a:p>
          <a:pPr marL="285750" lvl="1" indent="-285750" algn="l" defTabSz="1689100" rtl="0">
            <a:lnSpc>
              <a:spcPct val="90000"/>
            </a:lnSpc>
            <a:spcBef>
              <a:spcPct val="0"/>
            </a:spcBef>
            <a:spcAft>
              <a:spcPct val="15000"/>
            </a:spcAft>
            <a:buChar char="•"/>
          </a:pPr>
          <a:r>
            <a:rPr lang="en-US" sz="3800" kern="1200" dirty="0">
              <a:latin typeface="Calibri Light" panose="020F0302020204030204"/>
            </a:rPr>
            <a:t> Why was the source created?</a:t>
          </a:r>
          <a:endParaRPr lang="en-US" sz="3800" kern="1200" dirty="0"/>
        </a:p>
      </dsp:txBody>
      <dsp:txXfrm>
        <a:off x="50" y="1283346"/>
        <a:ext cx="4858727" cy="1668960"/>
      </dsp:txXfrm>
    </dsp:sp>
    <dsp:sp modelId="{82306A33-E67B-467F-A6AE-AA1B21500A32}">
      <dsp:nvSpPr>
        <dsp:cNvPr id="0" name=""/>
        <dsp:cNvSpPr/>
      </dsp:nvSpPr>
      <dsp:spPr>
        <a:xfrm>
          <a:off x="5539000" y="188946"/>
          <a:ext cx="4858727" cy="10944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154432" rIns="270256" bIns="154432" numCol="1" spcCol="1270" anchor="ctr" anchorCtr="0">
          <a:noAutofit/>
        </a:bodyPr>
        <a:lstStyle/>
        <a:p>
          <a:pPr marL="0" lvl="0" indent="0" algn="ctr" defTabSz="1689100" rtl="0">
            <a:lnSpc>
              <a:spcPct val="90000"/>
            </a:lnSpc>
            <a:spcBef>
              <a:spcPct val="0"/>
            </a:spcBef>
            <a:spcAft>
              <a:spcPct val="35000"/>
            </a:spcAft>
            <a:buNone/>
          </a:pPr>
          <a:r>
            <a:rPr lang="en-US" sz="3800" kern="1200" dirty="0">
              <a:latin typeface="Calibri Light" panose="020F0302020204030204"/>
            </a:rPr>
            <a:t>Historical Context</a:t>
          </a:r>
          <a:endParaRPr lang="en-US" sz="3800" kern="1200" dirty="0"/>
        </a:p>
      </dsp:txBody>
      <dsp:txXfrm>
        <a:off x="5539000" y="188946"/>
        <a:ext cx="4858727" cy="1094400"/>
      </dsp:txXfrm>
    </dsp:sp>
    <dsp:sp modelId="{0003ACCA-CA8E-4B28-B66F-BFF6702BEB8E}">
      <dsp:nvSpPr>
        <dsp:cNvPr id="0" name=""/>
        <dsp:cNvSpPr/>
      </dsp:nvSpPr>
      <dsp:spPr>
        <a:xfrm>
          <a:off x="5539000" y="1283346"/>
          <a:ext cx="4858727" cy="166896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2692" tIns="202692" rIns="270256" bIns="304038" numCol="1" spcCol="1270" anchor="t" anchorCtr="0">
          <a:noAutofit/>
        </a:bodyPr>
        <a:lstStyle/>
        <a:p>
          <a:pPr marL="285750" lvl="1" indent="-285750" algn="l" defTabSz="1689100" rtl="0">
            <a:lnSpc>
              <a:spcPct val="90000"/>
            </a:lnSpc>
            <a:spcBef>
              <a:spcPct val="0"/>
            </a:spcBef>
            <a:spcAft>
              <a:spcPct val="15000"/>
            </a:spcAft>
            <a:buChar char="•"/>
          </a:pPr>
          <a:r>
            <a:rPr lang="en-US" sz="3800" kern="1200" dirty="0">
              <a:latin typeface="Calibri Light" panose="020F0302020204030204"/>
            </a:rPr>
            <a:t>What was happening when it was made?</a:t>
          </a:r>
          <a:endParaRPr lang="en-US" sz="3800" kern="1200" dirty="0"/>
        </a:p>
      </dsp:txBody>
      <dsp:txXfrm>
        <a:off x="5539000" y="1283346"/>
        <a:ext cx="4858727" cy="16689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C239F1-E086-8646-B711-65B84FB1B37A}">
      <dsp:nvSpPr>
        <dsp:cNvPr id="0" name=""/>
        <dsp:cNvSpPr/>
      </dsp:nvSpPr>
      <dsp:spPr>
        <a:xfrm>
          <a:off x="0" y="61216"/>
          <a:ext cx="4064000" cy="14718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Written Responses Can Be: </a:t>
          </a:r>
        </a:p>
      </dsp:txBody>
      <dsp:txXfrm>
        <a:off x="71850" y="133066"/>
        <a:ext cx="3920300" cy="1328160"/>
      </dsp:txXfrm>
    </dsp:sp>
    <dsp:sp modelId="{0A2B99AB-C389-AE4F-8697-9C0D48C739DE}">
      <dsp:nvSpPr>
        <dsp:cNvPr id="0" name=""/>
        <dsp:cNvSpPr/>
      </dsp:nvSpPr>
      <dsp:spPr>
        <a:xfrm>
          <a:off x="0" y="1533076"/>
          <a:ext cx="4064000" cy="1991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032" tIns="46990" rIns="263144" bIns="46990" numCol="1" spcCol="1270" anchor="t" anchorCtr="0">
          <a:noAutofit/>
        </a:bodyPr>
        <a:lstStyle/>
        <a:p>
          <a:pPr marL="285750" lvl="1" indent="-285750" algn="l" defTabSz="1289050">
            <a:lnSpc>
              <a:spcPct val="90000"/>
            </a:lnSpc>
            <a:spcBef>
              <a:spcPct val="0"/>
            </a:spcBef>
            <a:spcAft>
              <a:spcPct val="20000"/>
            </a:spcAft>
            <a:buChar char="•"/>
          </a:pPr>
          <a:endParaRPr lang="en-US" sz="2900" kern="1200" dirty="0"/>
        </a:p>
        <a:p>
          <a:pPr marL="285750" lvl="1" indent="-285750" algn="l" defTabSz="1289050">
            <a:lnSpc>
              <a:spcPct val="90000"/>
            </a:lnSpc>
            <a:spcBef>
              <a:spcPct val="0"/>
            </a:spcBef>
            <a:spcAft>
              <a:spcPct val="20000"/>
            </a:spcAft>
            <a:buChar char="•"/>
          </a:pPr>
          <a:r>
            <a:rPr lang="en-US" sz="2900" kern="1200" dirty="0"/>
            <a:t>Drawings</a:t>
          </a:r>
        </a:p>
        <a:p>
          <a:pPr marL="285750" lvl="1" indent="-285750" algn="l" defTabSz="1289050">
            <a:lnSpc>
              <a:spcPct val="90000"/>
            </a:lnSpc>
            <a:spcBef>
              <a:spcPct val="0"/>
            </a:spcBef>
            <a:spcAft>
              <a:spcPct val="20000"/>
            </a:spcAft>
            <a:buChar char="•"/>
          </a:pPr>
          <a:r>
            <a:rPr lang="en-US" sz="2900" kern="1200" dirty="0"/>
            <a:t>Writing</a:t>
          </a:r>
        </a:p>
        <a:p>
          <a:pPr marL="285750" lvl="1" indent="-285750" algn="l" defTabSz="1289050">
            <a:lnSpc>
              <a:spcPct val="90000"/>
            </a:lnSpc>
            <a:spcBef>
              <a:spcPct val="0"/>
            </a:spcBef>
            <a:spcAft>
              <a:spcPct val="20000"/>
            </a:spcAft>
            <a:buChar char="•"/>
          </a:pPr>
          <a:r>
            <a:rPr lang="en-US" sz="2900" kern="1200" dirty="0"/>
            <a:t>Ideas</a:t>
          </a:r>
        </a:p>
      </dsp:txBody>
      <dsp:txXfrm>
        <a:off x="0" y="1533076"/>
        <a:ext cx="4064000" cy="19913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C239F1-E086-8646-B711-65B84FB1B37A}">
      <dsp:nvSpPr>
        <dsp:cNvPr id="0" name=""/>
        <dsp:cNvSpPr/>
      </dsp:nvSpPr>
      <dsp:spPr>
        <a:xfrm>
          <a:off x="0" y="61216"/>
          <a:ext cx="4064000" cy="14718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Written Responses Can Be: </a:t>
          </a:r>
        </a:p>
      </dsp:txBody>
      <dsp:txXfrm>
        <a:off x="71850" y="133066"/>
        <a:ext cx="3920300" cy="1328160"/>
      </dsp:txXfrm>
    </dsp:sp>
    <dsp:sp modelId="{0A2B99AB-C389-AE4F-8697-9C0D48C739DE}">
      <dsp:nvSpPr>
        <dsp:cNvPr id="0" name=""/>
        <dsp:cNvSpPr/>
      </dsp:nvSpPr>
      <dsp:spPr>
        <a:xfrm>
          <a:off x="0" y="1533076"/>
          <a:ext cx="4064000" cy="1991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032" tIns="46990" rIns="263144" bIns="46990" numCol="1" spcCol="1270" anchor="t" anchorCtr="0">
          <a:noAutofit/>
        </a:bodyPr>
        <a:lstStyle/>
        <a:p>
          <a:pPr marL="285750" lvl="1" indent="-285750" algn="l" defTabSz="1289050">
            <a:lnSpc>
              <a:spcPct val="90000"/>
            </a:lnSpc>
            <a:spcBef>
              <a:spcPct val="0"/>
            </a:spcBef>
            <a:spcAft>
              <a:spcPct val="20000"/>
            </a:spcAft>
            <a:buChar char="•"/>
          </a:pPr>
          <a:endParaRPr lang="en-US" sz="2900" kern="1200" dirty="0"/>
        </a:p>
        <a:p>
          <a:pPr marL="285750" lvl="1" indent="-285750" algn="l" defTabSz="1289050">
            <a:lnSpc>
              <a:spcPct val="90000"/>
            </a:lnSpc>
            <a:spcBef>
              <a:spcPct val="0"/>
            </a:spcBef>
            <a:spcAft>
              <a:spcPct val="20000"/>
            </a:spcAft>
            <a:buChar char="•"/>
          </a:pPr>
          <a:r>
            <a:rPr lang="en-US" sz="2900" kern="1200" dirty="0"/>
            <a:t>Comments</a:t>
          </a:r>
        </a:p>
        <a:p>
          <a:pPr marL="285750" lvl="1" indent="-285750" algn="l" defTabSz="1289050">
            <a:lnSpc>
              <a:spcPct val="90000"/>
            </a:lnSpc>
            <a:spcBef>
              <a:spcPct val="0"/>
            </a:spcBef>
            <a:spcAft>
              <a:spcPct val="20000"/>
            </a:spcAft>
            <a:buChar char="•"/>
          </a:pPr>
          <a:r>
            <a:rPr lang="en-US" sz="2900" kern="1200" dirty="0"/>
            <a:t>Questions</a:t>
          </a:r>
        </a:p>
        <a:p>
          <a:pPr marL="285750" lvl="1" indent="-285750" algn="l" defTabSz="1289050">
            <a:lnSpc>
              <a:spcPct val="90000"/>
            </a:lnSpc>
            <a:spcBef>
              <a:spcPct val="0"/>
            </a:spcBef>
            <a:spcAft>
              <a:spcPct val="20000"/>
            </a:spcAft>
            <a:buChar char="•"/>
          </a:pPr>
          <a:r>
            <a:rPr lang="en-US" sz="2900" kern="1200" dirty="0"/>
            <a:t>Reflections</a:t>
          </a:r>
        </a:p>
      </dsp:txBody>
      <dsp:txXfrm>
        <a:off x="0" y="1533076"/>
        <a:ext cx="4064000" cy="199134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A39EB6-EAE0-E54F-9841-DDC361CA35D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Libre Franklin" pitchFamily="2" charset="77"/>
            </a:endParaRPr>
          </a:p>
        </p:txBody>
      </p:sp>
      <p:sp>
        <p:nvSpPr>
          <p:cNvPr id="3" name="Date Placeholder 2">
            <a:extLst>
              <a:ext uri="{FF2B5EF4-FFF2-40B4-BE49-F238E27FC236}">
                <a16:creationId xmlns:a16="http://schemas.microsoft.com/office/drawing/2014/main" id="{9D72BD6F-9737-5548-9B4E-EBE0E52B8B2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D0008A-46D7-5B42-846A-E05830A9A538}" type="datetimeFigureOut">
              <a:rPr lang="en-US" smtClean="0">
                <a:latin typeface="Libre Franklin" pitchFamily="2" charset="77"/>
              </a:rPr>
              <a:t>12/4/2024</a:t>
            </a:fld>
            <a:endParaRPr lang="en-US">
              <a:latin typeface="Libre Franklin" pitchFamily="2" charset="77"/>
            </a:endParaRPr>
          </a:p>
        </p:txBody>
      </p:sp>
      <p:sp>
        <p:nvSpPr>
          <p:cNvPr id="4" name="Footer Placeholder 3">
            <a:extLst>
              <a:ext uri="{FF2B5EF4-FFF2-40B4-BE49-F238E27FC236}">
                <a16:creationId xmlns:a16="http://schemas.microsoft.com/office/drawing/2014/main" id="{8D45282D-5E2E-3D47-91B2-40A481C8645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Libre Franklin" pitchFamily="2" charset="77"/>
            </a:endParaRPr>
          </a:p>
        </p:txBody>
      </p:sp>
      <p:sp>
        <p:nvSpPr>
          <p:cNvPr id="5" name="Slide Number Placeholder 4">
            <a:extLst>
              <a:ext uri="{FF2B5EF4-FFF2-40B4-BE49-F238E27FC236}">
                <a16:creationId xmlns:a16="http://schemas.microsoft.com/office/drawing/2014/main" id="{468F5488-F964-D84C-8BC0-BB3D2927637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29A686-A741-6A4B-9155-AB5039EC92F9}" type="slidenum">
              <a:rPr lang="en-US" smtClean="0">
                <a:latin typeface="Libre Franklin" pitchFamily="2" charset="77"/>
              </a:rPr>
              <a:t>‹#›</a:t>
            </a:fld>
            <a:endParaRPr lang="en-US">
              <a:latin typeface="Libre Franklin" pitchFamily="2" charset="77"/>
            </a:endParaRPr>
          </a:p>
        </p:txBody>
      </p:sp>
    </p:spTree>
    <p:extLst>
      <p:ext uri="{BB962C8B-B14F-4D97-AF65-F5344CB8AC3E}">
        <p14:creationId xmlns:p14="http://schemas.microsoft.com/office/powerpoint/2010/main" val="29148601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Libre Franklin" pitchFamily="2" charset="77"/>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Libre Franklin" pitchFamily="2" charset="77"/>
              </a:defRPr>
            </a:lvl1pPr>
          </a:lstStyle>
          <a:p>
            <a:fld id="{CC05B35D-E967-254F-A474-764748914505}" type="datetimeFigureOut">
              <a:rPr lang="en-US" smtClean="0"/>
              <a:pPr/>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Libre Franklin" pitchFamily="2" charset="77"/>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Libre Franklin" pitchFamily="2" charset="77"/>
              </a:defRPr>
            </a:lvl1pPr>
          </a:lstStyle>
          <a:p>
            <a:fld id="{82282166-58BA-DD45-B88A-EE20C74A2369}" type="slidenum">
              <a:rPr lang="en-US" smtClean="0"/>
              <a:pPr/>
              <a:t>‹#›</a:t>
            </a:fld>
            <a:endParaRPr lang="en-US"/>
          </a:p>
        </p:txBody>
      </p:sp>
    </p:spTree>
    <p:extLst>
      <p:ext uri="{BB962C8B-B14F-4D97-AF65-F5344CB8AC3E}">
        <p14:creationId xmlns:p14="http://schemas.microsoft.com/office/powerpoint/2010/main" val="1706254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Libre Franklin" pitchFamily="2" charset="77"/>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Libre Franklin"/>
              </a:rPr>
              <a:t>This slide deck corresponds with Reconstruction- Lesson 10. Throughout these slides, the teacher notes will be utilized with </a:t>
            </a:r>
            <a:r>
              <a:rPr lang="en-US" sz="1800" dirty="0">
                <a:solidFill>
                  <a:srgbClr val="000000"/>
                </a:solidFill>
                <a:latin typeface="Libre Franklin"/>
              </a:rPr>
              <a:t>teacher notes</a:t>
            </a:r>
            <a:r>
              <a:rPr lang="en-US" sz="1800" b="0" i="0" u="none" strike="noStrike" dirty="0">
                <a:solidFill>
                  <a:srgbClr val="000000"/>
                </a:solidFill>
                <a:effectLst/>
                <a:latin typeface="Libre Franklin"/>
              </a:rPr>
              <a:t> and helpful information for the teacher displaying this lesson plan. </a:t>
            </a:r>
            <a:endParaRPr lang="en-US" dirty="0">
              <a:latin typeface="Libre Franklin"/>
            </a:endParaRPr>
          </a:p>
        </p:txBody>
      </p:sp>
      <p:sp>
        <p:nvSpPr>
          <p:cNvPr id="4" name="Slide Number Placeholder 3"/>
          <p:cNvSpPr>
            <a:spLocks noGrp="1"/>
          </p:cNvSpPr>
          <p:nvPr>
            <p:ph type="sldNum" sz="quarter" idx="5"/>
          </p:nvPr>
        </p:nvSpPr>
        <p:spPr/>
        <p:txBody>
          <a:bodyPr/>
          <a:lstStyle/>
          <a:p>
            <a:fld id="{82282166-58BA-DD45-B88A-EE20C74A2369}" type="slidenum">
              <a:rPr lang="en-US" smtClean="0"/>
              <a:pPr/>
              <a:t>1</a:t>
            </a:fld>
            <a:endParaRPr lang="en-US"/>
          </a:p>
        </p:txBody>
      </p:sp>
    </p:spTree>
    <p:extLst>
      <p:ext uri="{BB962C8B-B14F-4D97-AF65-F5344CB8AC3E}">
        <p14:creationId xmlns:p14="http://schemas.microsoft.com/office/powerpoint/2010/main" val="4101207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282166-58BA-DD45-B88A-EE20C74A2369}" type="slidenum">
              <a:rPr lang="en-US" smtClean="0"/>
              <a:pPr/>
              <a:t>15</a:t>
            </a:fld>
            <a:endParaRPr lang="en-US"/>
          </a:p>
        </p:txBody>
      </p:sp>
    </p:spTree>
    <p:extLst>
      <p:ext uri="{BB962C8B-B14F-4D97-AF65-F5344CB8AC3E}">
        <p14:creationId xmlns:p14="http://schemas.microsoft.com/office/powerpoint/2010/main" val="2469445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Libre Franklin"/>
              </a:rPr>
              <a:t>Lesson preview follows.</a:t>
            </a:r>
            <a:endParaRPr lang="en-US" dirty="0"/>
          </a:p>
        </p:txBody>
      </p:sp>
      <p:sp>
        <p:nvSpPr>
          <p:cNvPr id="4" name="Slide Number Placeholder 3"/>
          <p:cNvSpPr>
            <a:spLocks noGrp="1"/>
          </p:cNvSpPr>
          <p:nvPr>
            <p:ph type="sldNum" sz="quarter" idx="5"/>
          </p:nvPr>
        </p:nvSpPr>
        <p:spPr/>
        <p:txBody>
          <a:bodyPr/>
          <a:lstStyle/>
          <a:p>
            <a:fld id="{82282166-58BA-DD45-B88A-EE20C74A2369}" type="slidenum">
              <a:rPr lang="en-US" smtClean="0"/>
              <a:pPr/>
              <a:t>16</a:t>
            </a:fld>
            <a:endParaRPr lang="en-US"/>
          </a:p>
        </p:txBody>
      </p:sp>
    </p:spTree>
    <p:extLst>
      <p:ext uri="{BB962C8B-B14F-4D97-AF65-F5344CB8AC3E}">
        <p14:creationId xmlns:p14="http://schemas.microsoft.com/office/powerpoint/2010/main" val="1418939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Libre Franklin"/>
              </a:rPr>
              <a:t>Preview the lesson with the discussion prompts. </a:t>
            </a:r>
            <a:endParaRPr lang="en-US" dirty="0"/>
          </a:p>
        </p:txBody>
      </p:sp>
      <p:sp>
        <p:nvSpPr>
          <p:cNvPr id="4" name="Slide Number Placeholder 3"/>
          <p:cNvSpPr>
            <a:spLocks noGrp="1"/>
          </p:cNvSpPr>
          <p:nvPr>
            <p:ph type="sldNum" sz="quarter" idx="5"/>
          </p:nvPr>
        </p:nvSpPr>
        <p:spPr/>
        <p:txBody>
          <a:bodyPr/>
          <a:lstStyle/>
          <a:p>
            <a:fld id="{82282166-58BA-DD45-B88A-EE20C74A2369}" type="slidenum">
              <a:rPr lang="en-US" smtClean="0"/>
              <a:pPr/>
              <a:t>17</a:t>
            </a:fld>
            <a:endParaRPr lang="en-US"/>
          </a:p>
        </p:txBody>
      </p:sp>
    </p:spTree>
    <p:extLst>
      <p:ext uri="{BB962C8B-B14F-4D97-AF65-F5344CB8AC3E}">
        <p14:creationId xmlns:p14="http://schemas.microsoft.com/office/powerpoint/2010/main" val="644648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Libre Franklin"/>
              </a:rPr>
              <a:t>The following slides (19-26) correspond with the Explore #1 section of the lesson plan. Students will need Handout C. There is a formative assessment at the end of this section. </a:t>
            </a:r>
          </a:p>
        </p:txBody>
      </p:sp>
      <p:sp>
        <p:nvSpPr>
          <p:cNvPr id="4" name="Slide Number Placeholder 3"/>
          <p:cNvSpPr>
            <a:spLocks noGrp="1"/>
          </p:cNvSpPr>
          <p:nvPr>
            <p:ph type="sldNum" sz="quarter" idx="5"/>
          </p:nvPr>
        </p:nvSpPr>
        <p:spPr/>
        <p:txBody>
          <a:bodyPr/>
          <a:lstStyle/>
          <a:p>
            <a:fld id="{82282166-58BA-DD45-B88A-EE20C74A2369}" type="slidenum">
              <a:rPr lang="en-US" smtClean="0"/>
              <a:pPr/>
              <a:t>18</a:t>
            </a:fld>
            <a:endParaRPr lang="en-US"/>
          </a:p>
        </p:txBody>
      </p:sp>
    </p:spTree>
    <p:extLst>
      <p:ext uri="{BB962C8B-B14F-4D97-AF65-F5344CB8AC3E}">
        <p14:creationId xmlns:p14="http://schemas.microsoft.com/office/powerpoint/2010/main" val="213126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students 10 minutes to complete the reading and write the meanings. When the time has elapsed, bring the class back together. Have 1-3 students share their responses for the Thirteenth Amendment. Find common ideas among answers. Repeat these steps for the Fourteenth and Fifteen Amendments. Scaffolding support and teacher supports are located in the lesson plan. Discussion questions follow. </a:t>
            </a:r>
          </a:p>
        </p:txBody>
      </p:sp>
      <p:sp>
        <p:nvSpPr>
          <p:cNvPr id="4" name="Slide Number Placeholder 3"/>
          <p:cNvSpPr>
            <a:spLocks noGrp="1"/>
          </p:cNvSpPr>
          <p:nvPr>
            <p:ph type="sldNum" sz="quarter" idx="5"/>
          </p:nvPr>
        </p:nvSpPr>
        <p:spPr/>
        <p:txBody>
          <a:bodyPr/>
          <a:lstStyle/>
          <a:p>
            <a:fld id="{82282166-58BA-DD45-B88A-EE20C74A2369}" type="slidenum">
              <a:rPr lang="en-US" smtClean="0"/>
              <a:pPr/>
              <a:t>19</a:t>
            </a:fld>
            <a:endParaRPr lang="en-US"/>
          </a:p>
        </p:txBody>
      </p:sp>
    </p:spTree>
    <p:extLst>
      <p:ext uri="{BB962C8B-B14F-4D97-AF65-F5344CB8AC3E}">
        <p14:creationId xmlns:p14="http://schemas.microsoft.com/office/powerpoint/2010/main" val="1088981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Whole Group discussion. Answers to these questions are located in the lesson plan. </a:t>
            </a:r>
          </a:p>
          <a:p>
            <a:r>
              <a:rPr lang="en-US">
                <a:latin typeface="Libre Franklin"/>
              </a:rPr>
              <a:t>Bill of Rights Visual Guide can be found at </a:t>
            </a:r>
            <a:r>
              <a:rPr lang="en-US" dirty="0"/>
              <a:t>https://billofrightsinstitute.org/resources/bill-of-rights-visual-guide</a:t>
            </a:r>
          </a:p>
        </p:txBody>
      </p:sp>
      <p:sp>
        <p:nvSpPr>
          <p:cNvPr id="4" name="Slide Number Placeholder 3"/>
          <p:cNvSpPr>
            <a:spLocks noGrp="1"/>
          </p:cNvSpPr>
          <p:nvPr>
            <p:ph type="sldNum" sz="quarter" idx="5"/>
          </p:nvPr>
        </p:nvSpPr>
        <p:spPr/>
        <p:txBody>
          <a:bodyPr/>
          <a:lstStyle/>
          <a:p>
            <a:fld id="{82282166-58BA-DD45-B88A-EE20C74A2369}" type="slidenum">
              <a:rPr lang="en-US" smtClean="0"/>
              <a:pPr/>
              <a:t>20</a:t>
            </a:fld>
            <a:endParaRPr lang="en-US"/>
          </a:p>
        </p:txBody>
      </p:sp>
    </p:spTree>
    <p:extLst>
      <p:ext uri="{BB962C8B-B14F-4D97-AF65-F5344CB8AC3E}">
        <p14:creationId xmlns:p14="http://schemas.microsoft.com/office/powerpoint/2010/main" val="3316324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latin typeface="Libre Franklin"/>
              </a:rPr>
              <a:t>Part 2: Image Investigation. More information and context for each part of the image is listed in the teacher lesson plan. Discussion questions follow.</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Use one or more of these discussion questions to help students reflect on the significance of the Fifteenth Amendment. Mini-lesson and the formative assessment follow. </a:t>
            </a:r>
          </a:p>
        </p:txBody>
      </p:sp>
      <p:sp>
        <p:nvSpPr>
          <p:cNvPr id="4" name="Slide Number Placeholder 3"/>
          <p:cNvSpPr>
            <a:spLocks noGrp="1"/>
          </p:cNvSpPr>
          <p:nvPr>
            <p:ph type="sldNum" sz="quarter" idx="5"/>
          </p:nvPr>
        </p:nvSpPr>
        <p:spPr/>
        <p:txBody>
          <a:bodyPr/>
          <a:lstStyle/>
          <a:p>
            <a:fld id="{82282166-58BA-DD45-B88A-EE20C74A2369}" type="slidenum">
              <a:rPr lang="en-US" smtClean="0"/>
              <a:pPr/>
              <a:t>22</a:t>
            </a:fld>
            <a:endParaRPr lang="en-US"/>
          </a:p>
        </p:txBody>
      </p:sp>
    </p:spTree>
    <p:extLst>
      <p:ext uri="{BB962C8B-B14F-4D97-AF65-F5344CB8AC3E}">
        <p14:creationId xmlns:p14="http://schemas.microsoft.com/office/powerpoint/2010/main" val="169680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6F3B0-AED0-B387-5191-993BCB06C9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B1AD35-00C4-0A68-9569-2A1EED96D6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2E55F0-70FA-656B-3B5A-73DAD95920DA}"/>
              </a:ext>
            </a:extLst>
          </p:cNvPr>
          <p:cNvSpPr>
            <a:spLocks noGrp="1"/>
          </p:cNvSpPr>
          <p:nvPr>
            <p:ph type="body" idx="1"/>
          </p:nvPr>
        </p:nvSpPr>
        <p:spPr/>
        <p:txBody>
          <a:bodyPr/>
          <a:lstStyle/>
          <a:p>
            <a:r>
              <a:rPr lang="en-US" dirty="0">
                <a:latin typeface="Calibri"/>
                <a:ea typeface="Calibri"/>
                <a:cs typeface="Calibri"/>
              </a:rPr>
              <a:t>Use this simplified example to model for students how to create a thesis statement. </a:t>
            </a:r>
          </a:p>
        </p:txBody>
      </p:sp>
      <p:sp>
        <p:nvSpPr>
          <p:cNvPr id="4" name="Slide Number Placeholder 3">
            <a:extLst>
              <a:ext uri="{FF2B5EF4-FFF2-40B4-BE49-F238E27FC236}">
                <a16:creationId xmlns:a16="http://schemas.microsoft.com/office/drawing/2014/main" id="{20FF93E0-2546-2E86-C11D-B8D6850FFA5F}"/>
              </a:ext>
            </a:extLst>
          </p:cNvPr>
          <p:cNvSpPr>
            <a:spLocks noGrp="1"/>
          </p:cNvSpPr>
          <p:nvPr>
            <p:ph type="sldNum" sz="quarter" idx="5"/>
          </p:nvPr>
        </p:nvSpPr>
        <p:spPr/>
        <p:txBody>
          <a:bodyPr/>
          <a:lstStyle/>
          <a:p>
            <a:fld id="{82282166-58BA-DD45-B88A-EE20C74A2369}" type="slidenum">
              <a:rPr lang="en-US" smtClean="0"/>
              <a:pPr/>
              <a:t>23</a:t>
            </a:fld>
            <a:endParaRPr lang="en-US"/>
          </a:p>
        </p:txBody>
      </p:sp>
    </p:spTree>
    <p:extLst>
      <p:ext uri="{BB962C8B-B14F-4D97-AF65-F5344CB8AC3E}">
        <p14:creationId xmlns:p14="http://schemas.microsoft.com/office/powerpoint/2010/main" val="2733574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Use this simplified example to model for students how to support a statement with evidence. Explain to students that evidence can be strong or weak depending on the quality of the source. For the next activity, they will use strong primary sources selected to help them support a historical statement. </a:t>
            </a:r>
          </a:p>
        </p:txBody>
      </p:sp>
      <p:sp>
        <p:nvSpPr>
          <p:cNvPr id="4" name="Slide Number Placeholder 3"/>
          <p:cNvSpPr>
            <a:spLocks noGrp="1"/>
          </p:cNvSpPr>
          <p:nvPr>
            <p:ph type="sldNum" sz="quarter" idx="5"/>
          </p:nvPr>
        </p:nvSpPr>
        <p:spPr/>
        <p:txBody>
          <a:bodyPr/>
          <a:lstStyle/>
          <a:p>
            <a:fld id="{82282166-58BA-DD45-B88A-EE20C74A2369}" type="slidenum">
              <a:rPr lang="en-US" smtClean="0"/>
              <a:pPr/>
              <a:t>24</a:t>
            </a:fld>
            <a:endParaRPr lang="en-US"/>
          </a:p>
        </p:txBody>
      </p:sp>
    </p:spTree>
    <p:extLst>
      <p:ext uri="{BB962C8B-B14F-4D97-AF65-F5344CB8AC3E}">
        <p14:creationId xmlns:p14="http://schemas.microsoft.com/office/powerpoint/2010/main" val="3872476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Libre Franklin" pitchFamily="2" charset="77"/>
              </a:rPr>
              <a:t>This slide is currently hidden. However, if this would be a useful aid to your students, you can reveal it. When students see these colors, it should signal what they are doing. </a:t>
            </a:r>
            <a:r>
              <a:rPr lang="en-US" b="0" i="0" dirty="0">
                <a:solidFill>
                  <a:srgbClr val="000000"/>
                </a:solidFill>
                <a:effectLst/>
                <a:latin typeface="Libre Franklin" pitchFamily="2" charset="77"/>
              </a:rPr>
              <a:t>​</a:t>
            </a:r>
            <a:endParaRPr lang="en-US" dirty="0"/>
          </a:p>
        </p:txBody>
      </p:sp>
      <p:sp>
        <p:nvSpPr>
          <p:cNvPr id="4" name="Slide Number Placeholder 3"/>
          <p:cNvSpPr>
            <a:spLocks noGrp="1"/>
          </p:cNvSpPr>
          <p:nvPr>
            <p:ph type="sldNum" sz="quarter" idx="5"/>
          </p:nvPr>
        </p:nvSpPr>
        <p:spPr/>
        <p:txBody>
          <a:bodyPr/>
          <a:lstStyle/>
          <a:p>
            <a:fld id="{82282166-58BA-DD45-B88A-EE20C74A2369}" type="slidenum">
              <a:rPr lang="en-US" smtClean="0"/>
              <a:pPr/>
              <a:t>2</a:t>
            </a:fld>
            <a:endParaRPr lang="en-US"/>
          </a:p>
        </p:txBody>
      </p:sp>
    </p:spTree>
    <p:extLst>
      <p:ext uri="{BB962C8B-B14F-4D97-AF65-F5344CB8AC3E}">
        <p14:creationId xmlns:p14="http://schemas.microsoft.com/office/powerpoint/2010/main" val="1974308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Use the discussion prompts to review the definitions of justice and big idea of the reconstruction amendments from explore #1.</a:t>
            </a:r>
          </a:p>
        </p:txBody>
      </p:sp>
      <p:sp>
        <p:nvSpPr>
          <p:cNvPr id="4" name="Slide Number Placeholder 3"/>
          <p:cNvSpPr>
            <a:spLocks noGrp="1"/>
          </p:cNvSpPr>
          <p:nvPr>
            <p:ph type="sldNum" sz="quarter" idx="5"/>
          </p:nvPr>
        </p:nvSpPr>
        <p:spPr/>
        <p:txBody>
          <a:bodyPr/>
          <a:lstStyle/>
          <a:p>
            <a:fld id="{82282166-58BA-DD45-B88A-EE20C74A2369}" type="slidenum">
              <a:rPr lang="en-US" smtClean="0"/>
              <a:pPr/>
              <a:t>25</a:t>
            </a:fld>
            <a:endParaRPr lang="en-US"/>
          </a:p>
        </p:txBody>
      </p:sp>
    </p:spTree>
    <p:extLst>
      <p:ext uri="{BB962C8B-B14F-4D97-AF65-F5344CB8AC3E}">
        <p14:creationId xmlns:p14="http://schemas.microsoft.com/office/powerpoint/2010/main" val="2316572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Select one piece of evidence to model the process for students. Then allow students to complete the other two by themselves. More information on evaluating student responses is found in the lesson plan.</a:t>
            </a:r>
          </a:p>
        </p:txBody>
      </p:sp>
      <p:sp>
        <p:nvSpPr>
          <p:cNvPr id="4" name="Slide Number Placeholder 3"/>
          <p:cNvSpPr>
            <a:spLocks noGrp="1"/>
          </p:cNvSpPr>
          <p:nvPr>
            <p:ph type="sldNum" sz="quarter" idx="5"/>
          </p:nvPr>
        </p:nvSpPr>
        <p:spPr/>
        <p:txBody>
          <a:bodyPr/>
          <a:lstStyle/>
          <a:p>
            <a:fld id="{82282166-58BA-DD45-B88A-EE20C74A2369}" type="slidenum">
              <a:rPr lang="en-US" smtClean="0"/>
              <a:pPr/>
              <a:t>26</a:t>
            </a:fld>
            <a:endParaRPr lang="en-US"/>
          </a:p>
        </p:txBody>
      </p:sp>
    </p:spTree>
    <p:extLst>
      <p:ext uri="{BB962C8B-B14F-4D97-AF65-F5344CB8AC3E}">
        <p14:creationId xmlns:p14="http://schemas.microsoft.com/office/powerpoint/2010/main" val="602412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Libre Franklin"/>
              </a:rPr>
              <a:t>Review the annotation symbols and descriptions with students and prepare them to read and annotate approximately 10-15 minutes. Discuss what students annotated on their handouts when they have finished. Compare student answers looking for common themes and answering questions. Extend the discussion with prompts on the next slide.</a:t>
            </a:r>
          </a:p>
        </p:txBody>
      </p:sp>
      <p:sp>
        <p:nvSpPr>
          <p:cNvPr id="4" name="Slide Number Placeholder 3"/>
          <p:cNvSpPr>
            <a:spLocks noGrp="1"/>
          </p:cNvSpPr>
          <p:nvPr>
            <p:ph type="sldNum" sz="quarter" idx="5"/>
          </p:nvPr>
        </p:nvSpPr>
        <p:spPr/>
        <p:txBody>
          <a:bodyPr/>
          <a:lstStyle/>
          <a:p>
            <a:fld id="{82282166-58BA-DD45-B88A-EE20C74A2369}" type="slidenum">
              <a:rPr lang="en-US" smtClean="0"/>
              <a:pPr/>
              <a:t>28</a:t>
            </a:fld>
            <a:endParaRPr lang="en-US"/>
          </a:p>
        </p:txBody>
      </p:sp>
    </p:spTree>
    <p:extLst>
      <p:ext uri="{BB962C8B-B14F-4D97-AF65-F5344CB8AC3E}">
        <p14:creationId xmlns:p14="http://schemas.microsoft.com/office/powerpoint/2010/main" val="9737923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For the first question, have students refer to Handout D. </a:t>
            </a:r>
          </a:p>
        </p:txBody>
      </p:sp>
      <p:sp>
        <p:nvSpPr>
          <p:cNvPr id="4" name="Slide Number Placeholder 3"/>
          <p:cNvSpPr>
            <a:spLocks noGrp="1"/>
          </p:cNvSpPr>
          <p:nvPr>
            <p:ph type="sldNum" sz="quarter" idx="5"/>
          </p:nvPr>
        </p:nvSpPr>
        <p:spPr/>
        <p:txBody>
          <a:bodyPr/>
          <a:lstStyle/>
          <a:p>
            <a:fld id="{82282166-58BA-DD45-B88A-EE20C74A2369}" type="slidenum">
              <a:rPr lang="en-US" smtClean="0"/>
              <a:pPr/>
              <a:t>29</a:t>
            </a:fld>
            <a:endParaRPr lang="en-US"/>
          </a:p>
        </p:txBody>
      </p:sp>
    </p:spTree>
    <p:extLst>
      <p:ext uri="{BB962C8B-B14F-4D97-AF65-F5344CB8AC3E}">
        <p14:creationId xmlns:p14="http://schemas.microsoft.com/office/powerpoint/2010/main" val="2975245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More information for the mini-lesson is found in the teacher lesson plan. Use the prompts to overview what historical analysis is and how it differs from supporting an argument with primary sources. </a:t>
            </a:r>
          </a:p>
        </p:txBody>
      </p:sp>
      <p:sp>
        <p:nvSpPr>
          <p:cNvPr id="4" name="Slide Number Placeholder 3"/>
          <p:cNvSpPr>
            <a:spLocks noGrp="1"/>
          </p:cNvSpPr>
          <p:nvPr>
            <p:ph type="sldNum" sz="quarter" idx="5"/>
          </p:nvPr>
        </p:nvSpPr>
        <p:spPr/>
        <p:txBody>
          <a:bodyPr/>
          <a:lstStyle/>
          <a:p>
            <a:fld id="{82282166-58BA-DD45-B88A-EE20C74A2369}" type="slidenum">
              <a:rPr lang="en-US" smtClean="0"/>
              <a:pPr/>
              <a:t>30</a:t>
            </a:fld>
            <a:endParaRPr lang="en-US"/>
          </a:p>
        </p:txBody>
      </p:sp>
    </p:spTree>
    <p:extLst>
      <p:ext uri="{BB962C8B-B14F-4D97-AF65-F5344CB8AC3E}">
        <p14:creationId xmlns:p14="http://schemas.microsoft.com/office/powerpoint/2010/main" val="3148176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Use the prompts to overview what historical analysis is and how it differs from supporting an argument with primary sources. </a:t>
            </a:r>
          </a:p>
        </p:txBody>
      </p:sp>
      <p:sp>
        <p:nvSpPr>
          <p:cNvPr id="4" name="Slide Number Placeholder 3"/>
          <p:cNvSpPr>
            <a:spLocks noGrp="1"/>
          </p:cNvSpPr>
          <p:nvPr>
            <p:ph type="sldNum" sz="quarter" idx="5"/>
          </p:nvPr>
        </p:nvSpPr>
        <p:spPr/>
        <p:txBody>
          <a:bodyPr/>
          <a:lstStyle/>
          <a:p>
            <a:fld id="{82282166-58BA-DD45-B88A-EE20C74A2369}" type="slidenum">
              <a:rPr lang="en-US" smtClean="0"/>
              <a:pPr/>
              <a:t>31</a:t>
            </a:fld>
            <a:endParaRPr lang="en-US"/>
          </a:p>
        </p:txBody>
      </p:sp>
    </p:spTree>
    <p:extLst>
      <p:ext uri="{BB962C8B-B14F-4D97-AF65-F5344CB8AC3E}">
        <p14:creationId xmlns:p14="http://schemas.microsoft.com/office/powerpoint/2010/main" val="15772885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Use this example to help students see how to use a source to answer a question through historical analysis. A rubric and additional scaffolding supports are available in the teacher lesson plan.</a:t>
            </a:r>
          </a:p>
        </p:txBody>
      </p:sp>
      <p:sp>
        <p:nvSpPr>
          <p:cNvPr id="4" name="Slide Number Placeholder 3"/>
          <p:cNvSpPr>
            <a:spLocks noGrp="1"/>
          </p:cNvSpPr>
          <p:nvPr>
            <p:ph type="sldNum" sz="quarter" idx="5"/>
          </p:nvPr>
        </p:nvSpPr>
        <p:spPr/>
        <p:txBody>
          <a:bodyPr/>
          <a:lstStyle/>
          <a:p>
            <a:fld id="{82282166-58BA-DD45-B88A-EE20C74A2369}" type="slidenum">
              <a:rPr lang="en-US" smtClean="0"/>
              <a:pPr/>
              <a:t>32</a:t>
            </a:fld>
            <a:endParaRPr lang="en-US"/>
          </a:p>
        </p:txBody>
      </p:sp>
    </p:spTree>
    <p:extLst>
      <p:ext uri="{BB962C8B-B14F-4D97-AF65-F5344CB8AC3E}">
        <p14:creationId xmlns:p14="http://schemas.microsoft.com/office/powerpoint/2010/main" val="995671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Students will choose their topic on the next slide.</a:t>
            </a:r>
          </a:p>
        </p:txBody>
      </p:sp>
      <p:sp>
        <p:nvSpPr>
          <p:cNvPr id="4" name="Slide Number Placeholder 3"/>
          <p:cNvSpPr>
            <a:spLocks noGrp="1"/>
          </p:cNvSpPr>
          <p:nvPr>
            <p:ph type="sldNum" sz="quarter" idx="5"/>
          </p:nvPr>
        </p:nvSpPr>
        <p:spPr/>
        <p:txBody>
          <a:bodyPr/>
          <a:lstStyle/>
          <a:p>
            <a:fld id="{82282166-58BA-DD45-B88A-EE20C74A2369}" type="slidenum">
              <a:rPr lang="en-US" smtClean="0"/>
              <a:pPr/>
              <a:t>33</a:t>
            </a:fld>
            <a:endParaRPr lang="en-US"/>
          </a:p>
        </p:txBody>
      </p:sp>
    </p:spTree>
    <p:extLst>
      <p:ext uri="{BB962C8B-B14F-4D97-AF65-F5344CB8AC3E}">
        <p14:creationId xmlns:p14="http://schemas.microsoft.com/office/powerpoint/2010/main" val="3013056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Assign students Handout H independently or in groups of 2-3. Approximately 10-15 minutes. While students are working or before class, set up Chalk Talk stations. </a:t>
            </a:r>
          </a:p>
        </p:txBody>
      </p:sp>
      <p:sp>
        <p:nvSpPr>
          <p:cNvPr id="4" name="Slide Number Placeholder 3"/>
          <p:cNvSpPr>
            <a:spLocks noGrp="1"/>
          </p:cNvSpPr>
          <p:nvPr>
            <p:ph type="sldNum" sz="quarter" idx="5"/>
          </p:nvPr>
        </p:nvSpPr>
        <p:spPr/>
        <p:txBody>
          <a:bodyPr/>
          <a:lstStyle/>
          <a:p>
            <a:fld id="{82282166-58BA-DD45-B88A-EE20C74A2369}" type="slidenum">
              <a:rPr lang="en-US" smtClean="0"/>
              <a:pPr/>
              <a:t>36</a:t>
            </a:fld>
            <a:endParaRPr lang="en-US"/>
          </a:p>
        </p:txBody>
      </p:sp>
    </p:spTree>
    <p:extLst>
      <p:ext uri="{BB962C8B-B14F-4D97-AF65-F5344CB8AC3E}">
        <p14:creationId xmlns:p14="http://schemas.microsoft.com/office/powerpoint/2010/main" val="31674944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will let their writing speak for them in this silent activity. Students may want to have the lesson reading or handout E to reference as they plan their responses. You can also tell students to plan their writing in their seats and add it silently when they are ready if your classroom has space restraints. </a:t>
            </a:r>
          </a:p>
        </p:txBody>
      </p:sp>
      <p:sp>
        <p:nvSpPr>
          <p:cNvPr id="4" name="Slide Number Placeholder 3"/>
          <p:cNvSpPr>
            <a:spLocks noGrp="1"/>
          </p:cNvSpPr>
          <p:nvPr>
            <p:ph type="sldNum" sz="quarter" idx="5"/>
          </p:nvPr>
        </p:nvSpPr>
        <p:spPr/>
        <p:txBody>
          <a:bodyPr/>
          <a:lstStyle/>
          <a:p>
            <a:fld id="{82282166-58BA-DD45-B88A-EE20C74A2369}" type="slidenum">
              <a:rPr lang="en-US" smtClean="0"/>
              <a:pPr/>
              <a:t>37</a:t>
            </a:fld>
            <a:endParaRPr lang="en-US"/>
          </a:p>
        </p:txBody>
      </p:sp>
    </p:spTree>
    <p:extLst>
      <p:ext uri="{BB962C8B-B14F-4D97-AF65-F5344CB8AC3E}">
        <p14:creationId xmlns:p14="http://schemas.microsoft.com/office/powerpoint/2010/main" val="2403179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Libre Franklin"/>
              </a:rPr>
              <a:t>Slides 9-11 correspond with the Anticipate section of the lesson plan. Students will need one or two copies of Handout A. Approximately 30-45 minutes. </a:t>
            </a:r>
          </a:p>
        </p:txBody>
      </p:sp>
      <p:sp>
        <p:nvSpPr>
          <p:cNvPr id="4" name="Slide Number Placeholder 3"/>
          <p:cNvSpPr>
            <a:spLocks noGrp="1"/>
          </p:cNvSpPr>
          <p:nvPr>
            <p:ph type="sldNum" sz="quarter" idx="5"/>
          </p:nvPr>
        </p:nvSpPr>
        <p:spPr/>
        <p:txBody>
          <a:bodyPr/>
          <a:lstStyle/>
          <a:p>
            <a:fld id="{82282166-58BA-DD45-B88A-EE20C74A2369}" type="slidenum">
              <a:rPr lang="en-US" smtClean="0"/>
              <a:pPr/>
              <a:t>8</a:t>
            </a:fld>
            <a:endParaRPr lang="en-US"/>
          </a:p>
        </p:txBody>
      </p:sp>
    </p:spTree>
    <p:extLst>
      <p:ext uri="{BB962C8B-B14F-4D97-AF65-F5344CB8AC3E}">
        <p14:creationId xmlns:p14="http://schemas.microsoft.com/office/powerpoint/2010/main" val="26419049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2DE64-CB9B-C3A4-ED04-3E2F5151FC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A2A185-A31F-7EE8-6F4E-67AD52E793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AFD4A9-96C1-06D5-77C2-891A69E5CFAE}"/>
              </a:ext>
            </a:extLst>
          </p:cNvPr>
          <p:cNvSpPr>
            <a:spLocks noGrp="1"/>
          </p:cNvSpPr>
          <p:nvPr>
            <p:ph type="body" idx="1"/>
          </p:nvPr>
        </p:nvSpPr>
        <p:spPr/>
        <p:txBody>
          <a:bodyPr/>
          <a:lstStyle/>
          <a:p>
            <a:r>
              <a:rPr lang="en-US" dirty="0"/>
              <a:t>Students will let their writing speak for them in this silent activity. Students may want to have the lesson reading or handout E to reference as they plan their responses. You can also tell students to plan their writing in their seats and add it silently when they are ready if your classroom has space restraints. </a:t>
            </a:r>
          </a:p>
        </p:txBody>
      </p:sp>
      <p:sp>
        <p:nvSpPr>
          <p:cNvPr id="4" name="Slide Number Placeholder 3">
            <a:extLst>
              <a:ext uri="{FF2B5EF4-FFF2-40B4-BE49-F238E27FC236}">
                <a16:creationId xmlns:a16="http://schemas.microsoft.com/office/drawing/2014/main" id="{D63504A1-4E83-B267-25BB-0774F10132ED}"/>
              </a:ext>
            </a:extLst>
          </p:cNvPr>
          <p:cNvSpPr>
            <a:spLocks noGrp="1"/>
          </p:cNvSpPr>
          <p:nvPr>
            <p:ph type="sldNum" sz="quarter" idx="5"/>
          </p:nvPr>
        </p:nvSpPr>
        <p:spPr/>
        <p:txBody>
          <a:bodyPr/>
          <a:lstStyle/>
          <a:p>
            <a:fld id="{82282166-58BA-DD45-B88A-EE20C74A2369}" type="slidenum">
              <a:rPr lang="en-US" smtClean="0"/>
              <a:pPr/>
              <a:t>38</a:t>
            </a:fld>
            <a:endParaRPr lang="en-US"/>
          </a:p>
        </p:txBody>
      </p:sp>
    </p:spTree>
    <p:extLst>
      <p:ext uri="{BB962C8B-B14F-4D97-AF65-F5344CB8AC3E}">
        <p14:creationId xmlns:p14="http://schemas.microsoft.com/office/powerpoint/2010/main" val="22347009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hidden slide can be displayed if students are planning their writing in their seat and need to see the prompts.</a:t>
            </a:r>
          </a:p>
        </p:txBody>
      </p:sp>
      <p:sp>
        <p:nvSpPr>
          <p:cNvPr id="4" name="Slide Number Placeholder 3"/>
          <p:cNvSpPr>
            <a:spLocks noGrp="1"/>
          </p:cNvSpPr>
          <p:nvPr>
            <p:ph type="sldNum" sz="quarter" idx="5"/>
          </p:nvPr>
        </p:nvSpPr>
        <p:spPr/>
        <p:txBody>
          <a:bodyPr/>
          <a:lstStyle/>
          <a:p>
            <a:fld id="{82282166-58BA-DD45-B88A-EE20C74A2369}" type="slidenum">
              <a:rPr lang="en-US" smtClean="0"/>
              <a:pPr/>
              <a:t>39</a:t>
            </a:fld>
            <a:endParaRPr lang="en-US"/>
          </a:p>
        </p:txBody>
      </p:sp>
    </p:spTree>
    <p:extLst>
      <p:ext uri="{BB962C8B-B14F-4D97-AF65-F5344CB8AC3E}">
        <p14:creationId xmlns:p14="http://schemas.microsoft.com/office/powerpoint/2010/main" val="13107807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 Bois is pronounced (dew-boys). Rather than simply answering the questions, use these discussion prompts to help students see patterns, common themes, and a diversity of perspectives that emerged in the Chalk Talk. </a:t>
            </a:r>
          </a:p>
        </p:txBody>
      </p:sp>
      <p:sp>
        <p:nvSpPr>
          <p:cNvPr id="4" name="Slide Number Placeholder 3"/>
          <p:cNvSpPr>
            <a:spLocks noGrp="1"/>
          </p:cNvSpPr>
          <p:nvPr>
            <p:ph type="sldNum" sz="quarter" idx="5"/>
          </p:nvPr>
        </p:nvSpPr>
        <p:spPr/>
        <p:txBody>
          <a:bodyPr/>
          <a:lstStyle/>
          <a:p>
            <a:fld id="{82282166-58BA-DD45-B88A-EE20C74A2369}" type="slidenum">
              <a:rPr lang="en-US" smtClean="0"/>
              <a:pPr/>
              <a:t>40</a:t>
            </a:fld>
            <a:endParaRPr lang="en-US"/>
          </a:p>
        </p:txBody>
      </p:sp>
    </p:spTree>
    <p:extLst>
      <p:ext uri="{BB962C8B-B14F-4D97-AF65-F5344CB8AC3E}">
        <p14:creationId xmlns:p14="http://schemas.microsoft.com/office/powerpoint/2010/main" val="35466706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slide to review how to support a statement with evidence and define historical analysis from the previous mini-lessons. At this stage, you want to pull all of the pieces together to support students in creating a historical analysis thesis statement supported by evidence, including context and the author's purpose. </a:t>
            </a:r>
          </a:p>
          <a:p>
            <a:endParaRPr lang="en-US" dirty="0"/>
          </a:p>
          <a:p>
            <a:r>
              <a:rPr lang="en-US" dirty="0"/>
              <a:t>If you need to walk students through an example, consider the lesson reading as the source and the question “What was the Freedmen’s Bureau”.</a:t>
            </a:r>
          </a:p>
        </p:txBody>
      </p:sp>
      <p:sp>
        <p:nvSpPr>
          <p:cNvPr id="4" name="Slide Number Placeholder 3"/>
          <p:cNvSpPr>
            <a:spLocks noGrp="1"/>
          </p:cNvSpPr>
          <p:nvPr>
            <p:ph type="sldNum" sz="quarter" idx="5"/>
          </p:nvPr>
        </p:nvSpPr>
        <p:spPr/>
        <p:txBody>
          <a:bodyPr/>
          <a:lstStyle/>
          <a:p>
            <a:fld id="{82282166-58BA-DD45-B88A-EE20C74A2369}" type="slidenum">
              <a:rPr lang="en-US" smtClean="0"/>
              <a:pPr/>
              <a:t>41</a:t>
            </a:fld>
            <a:endParaRPr lang="en-US"/>
          </a:p>
        </p:txBody>
      </p:sp>
    </p:spTree>
    <p:extLst>
      <p:ext uri="{BB962C8B-B14F-4D97-AF65-F5344CB8AC3E}">
        <p14:creationId xmlns:p14="http://schemas.microsoft.com/office/powerpoint/2010/main" val="21029287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students conduct their own historical analysis. They use the planning sheet and continue to write a paragraph or short essay. Approximately 15-20 minutes. A rubric for reflection and assessment follows. Scaffolding suggestions are available in the teacher lesson plan.</a:t>
            </a:r>
          </a:p>
        </p:txBody>
      </p:sp>
      <p:sp>
        <p:nvSpPr>
          <p:cNvPr id="4" name="Slide Number Placeholder 3"/>
          <p:cNvSpPr>
            <a:spLocks noGrp="1"/>
          </p:cNvSpPr>
          <p:nvPr>
            <p:ph type="sldNum" sz="quarter" idx="5"/>
          </p:nvPr>
        </p:nvSpPr>
        <p:spPr/>
        <p:txBody>
          <a:bodyPr/>
          <a:lstStyle/>
          <a:p>
            <a:fld id="{82282166-58BA-DD45-B88A-EE20C74A2369}" type="slidenum">
              <a:rPr lang="en-US" smtClean="0"/>
              <a:pPr/>
              <a:t>42</a:t>
            </a:fld>
            <a:endParaRPr lang="en-US"/>
          </a:p>
        </p:txBody>
      </p:sp>
    </p:spTree>
    <p:extLst>
      <p:ext uri="{BB962C8B-B14F-4D97-AF65-F5344CB8AC3E}">
        <p14:creationId xmlns:p14="http://schemas.microsoft.com/office/powerpoint/2010/main" val="35508686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is currently hidden. However, if it would be beneficial for your students to see the rubric, you can reveal it. </a:t>
            </a:r>
          </a:p>
          <a:p>
            <a:endParaRPr lang="en-US" dirty="0"/>
          </a:p>
        </p:txBody>
      </p:sp>
      <p:sp>
        <p:nvSpPr>
          <p:cNvPr id="4" name="Slide Number Placeholder 3"/>
          <p:cNvSpPr>
            <a:spLocks noGrp="1"/>
          </p:cNvSpPr>
          <p:nvPr>
            <p:ph type="sldNum" sz="quarter" idx="5"/>
          </p:nvPr>
        </p:nvSpPr>
        <p:spPr/>
        <p:txBody>
          <a:bodyPr/>
          <a:lstStyle/>
          <a:p>
            <a:fld id="{82282166-58BA-DD45-B88A-EE20C74A2369}" type="slidenum">
              <a:rPr lang="en-US" smtClean="0"/>
              <a:pPr/>
              <a:t>43</a:t>
            </a:fld>
            <a:endParaRPr lang="en-US"/>
          </a:p>
        </p:txBody>
      </p:sp>
    </p:spTree>
    <p:extLst>
      <p:ext uri="{BB962C8B-B14F-4D97-AF65-F5344CB8AC3E}">
        <p14:creationId xmlns:p14="http://schemas.microsoft.com/office/powerpoint/2010/main" val="14959497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time to overview the video recording platform you have chosen for students to use if they are recording. The teacher lesson plan provides more scaffolding support, like finding videos to inspire your students. Students will need approximately an hour to plan and record their videos. This can be spread over several class periods or assigned as homework. </a:t>
            </a:r>
          </a:p>
        </p:txBody>
      </p:sp>
      <p:sp>
        <p:nvSpPr>
          <p:cNvPr id="4" name="Slide Number Placeholder 3"/>
          <p:cNvSpPr>
            <a:spLocks noGrp="1"/>
          </p:cNvSpPr>
          <p:nvPr>
            <p:ph type="sldNum" sz="quarter" idx="5"/>
          </p:nvPr>
        </p:nvSpPr>
        <p:spPr/>
        <p:txBody>
          <a:bodyPr/>
          <a:lstStyle/>
          <a:p>
            <a:fld id="{82282166-58BA-DD45-B88A-EE20C74A2369}" type="slidenum">
              <a:rPr lang="en-US" smtClean="0"/>
              <a:pPr/>
              <a:t>46</a:t>
            </a:fld>
            <a:endParaRPr lang="en-US"/>
          </a:p>
        </p:txBody>
      </p:sp>
    </p:spTree>
    <p:extLst>
      <p:ext uri="{BB962C8B-B14F-4D97-AF65-F5344CB8AC3E}">
        <p14:creationId xmlns:p14="http://schemas.microsoft.com/office/powerpoint/2010/main" val="28877598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currently hidden. However, if it would be beneficial for your students to see the rubric, you can reveal it. </a:t>
            </a:r>
          </a:p>
        </p:txBody>
      </p:sp>
      <p:sp>
        <p:nvSpPr>
          <p:cNvPr id="4" name="Slide Number Placeholder 3"/>
          <p:cNvSpPr>
            <a:spLocks noGrp="1"/>
          </p:cNvSpPr>
          <p:nvPr>
            <p:ph type="sldNum" sz="quarter" idx="5"/>
          </p:nvPr>
        </p:nvSpPr>
        <p:spPr/>
        <p:txBody>
          <a:bodyPr/>
          <a:lstStyle/>
          <a:p>
            <a:fld id="{82282166-58BA-DD45-B88A-EE20C74A2369}" type="slidenum">
              <a:rPr lang="en-US" smtClean="0"/>
              <a:pPr/>
              <a:t>47</a:t>
            </a:fld>
            <a:endParaRPr lang="en-US"/>
          </a:p>
        </p:txBody>
      </p:sp>
    </p:spTree>
    <p:extLst>
      <p:ext uri="{BB962C8B-B14F-4D97-AF65-F5344CB8AC3E}">
        <p14:creationId xmlns:p14="http://schemas.microsoft.com/office/powerpoint/2010/main" val="31281105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Libre Franklin"/>
              </a:rPr>
              <a:t>The following slides (49-50) correspond with the Reflect section of the lesson plan. Students will need Handout H. Approximately 30-45 minutes. These are the final activities of the lesson plan. </a:t>
            </a:r>
          </a:p>
        </p:txBody>
      </p:sp>
      <p:sp>
        <p:nvSpPr>
          <p:cNvPr id="4" name="Slide Number Placeholder 3"/>
          <p:cNvSpPr>
            <a:spLocks noGrp="1"/>
          </p:cNvSpPr>
          <p:nvPr>
            <p:ph type="sldNum" sz="quarter" idx="5"/>
          </p:nvPr>
        </p:nvSpPr>
        <p:spPr/>
        <p:txBody>
          <a:bodyPr/>
          <a:lstStyle/>
          <a:p>
            <a:fld id="{82282166-58BA-DD45-B88A-EE20C74A2369}" type="slidenum">
              <a:rPr lang="en-US" smtClean="0"/>
              <a:pPr/>
              <a:t>48</a:t>
            </a:fld>
            <a:endParaRPr lang="en-US"/>
          </a:p>
        </p:txBody>
      </p:sp>
    </p:spTree>
    <p:extLst>
      <p:ext uri="{BB962C8B-B14F-4D97-AF65-F5344CB8AC3E}">
        <p14:creationId xmlns:p14="http://schemas.microsoft.com/office/powerpoint/2010/main" val="24885366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Libre Franklin" pitchFamily="2" charset="77"/>
              </a:rPr>
              <a:t>Distribute Handout J for students to self-reflect. It can be done individually or with prompts from the teacher. Scaffolding support such as think-aloud can be modeled if students have no prior self-reflection experience. More detailed support on how to do this is provided in the lesson plan. ​</a:t>
            </a:r>
            <a:endParaRPr lang="en-US" dirty="0"/>
          </a:p>
        </p:txBody>
      </p:sp>
      <p:sp>
        <p:nvSpPr>
          <p:cNvPr id="4" name="Slide Number Placeholder 3"/>
          <p:cNvSpPr>
            <a:spLocks noGrp="1"/>
          </p:cNvSpPr>
          <p:nvPr>
            <p:ph type="sldNum" sz="quarter" idx="5"/>
          </p:nvPr>
        </p:nvSpPr>
        <p:spPr/>
        <p:txBody>
          <a:bodyPr/>
          <a:lstStyle/>
          <a:p>
            <a:fld id="{82282166-58BA-DD45-B88A-EE20C74A2369}" type="slidenum">
              <a:rPr lang="en-US" smtClean="0"/>
              <a:pPr/>
              <a:t>49</a:t>
            </a:fld>
            <a:endParaRPr lang="en-US"/>
          </a:p>
        </p:txBody>
      </p:sp>
    </p:spTree>
    <p:extLst>
      <p:ext uri="{BB962C8B-B14F-4D97-AF65-F5344CB8AC3E}">
        <p14:creationId xmlns:p14="http://schemas.microsoft.com/office/powerpoint/2010/main" val="1127141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Libre Franklin" pitchFamily="2" charset="77"/>
              </a:rPr>
              <a:t>Provide students with Handout A and materials (pencils, coloring utensils, and dictionaries or devices). Have students complete Word Studies for justice</a:t>
            </a:r>
            <a:endParaRPr lang="en-US" dirty="0"/>
          </a:p>
        </p:txBody>
      </p:sp>
      <p:sp>
        <p:nvSpPr>
          <p:cNvPr id="4" name="Slide Number Placeholder 3"/>
          <p:cNvSpPr>
            <a:spLocks noGrp="1"/>
          </p:cNvSpPr>
          <p:nvPr>
            <p:ph type="sldNum" sz="quarter" idx="5"/>
          </p:nvPr>
        </p:nvSpPr>
        <p:spPr/>
        <p:txBody>
          <a:bodyPr/>
          <a:lstStyle/>
          <a:p>
            <a:fld id="{82282166-58BA-DD45-B88A-EE20C74A2369}" type="slidenum">
              <a:rPr lang="en-US" smtClean="0"/>
              <a:pPr/>
              <a:t>9</a:t>
            </a:fld>
            <a:endParaRPr lang="en-US"/>
          </a:p>
        </p:txBody>
      </p:sp>
    </p:spTree>
    <p:extLst>
      <p:ext uri="{BB962C8B-B14F-4D97-AF65-F5344CB8AC3E}">
        <p14:creationId xmlns:p14="http://schemas.microsoft.com/office/powerpoint/2010/main" val="28743926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information is found in </a:t>
            </a:r>
            <a:r>
              <a:rPr lang="en-US"/>
              <a:t>the teacher lesson plan. </a:t>
            </a:r>
          </a:p>
        </p:txBody>
      </p:sp>
      <p:sp>
        <p:nvSpPr>
          <p:cNvPr id="4" name="Slide Number Placeholder 3"/>
          <p:cNvSpPr>
            <a:spLocks noGrp="1"/>
          </p:cNvSpPr>
          <p:nvPr>
            <p:ph type="sldNum" sz="quarter" idx="5"/>
          </p:nvPr>
        </p:nvSpPr>
        <p:spPr/>
        <p:txBody>
          <a:bodyPr/>
          <a:lstStyle/>
          <a:p>
            <a:fld id="{82282166-58BA-DD45-B88A-EE20C74A2369}" type="slidenum">
              <a:rPr lang="en-US" smtClean="0"/>
              <a:pPr/>
              <a:t>50</a:t>
            </a:fld>
            <a:endParaRPr lang="en-US"/>
          </a:p>
        </p:txBody>
      </p:sp>
    </p:spTree>
    <p:extLst>
      <p:ext uri="{BB962C8B-B14F-4D97-AF65-F5344CB8AC3E}">
        <p14:creationId xmlns:p14="http://schemas.microsoft.com/office/powerpoint/2010/main" val="1536747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Libre Franklin"/>
              </a:rPr>
              <a:t>When students complete the second word study, 1-3 students will share their writing for each section of the organizer. </a:t>
            </a:r>
            <a:r>
              <a:rPr lang="en-US" sz="1800" dirty="0">
                <a:solidFill>
                  <a:srgbClr val="000000"/>
                </a:solidFill>
                <a:latin typeface="Libre Franklin"/>
              </a:rPr>
              <a:t>More support for student differentiation is in the teacher lesson plan. Discussion</a:t>
            </a:r>
            <a:r>
              <a:rPr lang="en-US" sz="1800" b="0" i="0" u="none" strike="noStrike" dirty="0">
                <a:solidFill>
                  <a:srgbClr val="000000"/>
                </a:solidFill>
                <a:effectLst/>
                <a:latin typeface="Libre Franklin"/>
              </a:rPr>
              <a:t> Questions follow</a:t>
            </a:r>
            <a:r>
              <a:rPr lang="en-US" sz="1800" dirty="0">
                <a:solidFill>
                  <a:srgbClr val="000000"/>
                </a:solidFill>
                <a:latin typeface="Libre Franklin"/>
              </a:rPr>
              <a:t>. </a:t>
            </a:r>
            <a:endParaRPr lang="en-US" dirty="0"/>
          </a:p>
        </p:txBody>
      </p:sp>
      <p:sp>
        <p:nvSpPr>
          <p:cNvPr id="4" name="Slide Number Placeholder 3"/>
          <p:cNvSpPr>
            <a:spLocks noGrp="1"/>
          </p:cNvSpPr>
          <p:nvPr>
            <p:ph type="sldNum" sz="quarter" idx="5"/>
          </p:nvPr>
        </p:nvSpPr>
        <p:spPr/>
        <p:txBody>
          <a:bodyPr/>
          <a:lstStyle/>
          <a:p>
            <a:fld id="{82282166-58BA-DD45-B88A-EE20C74A2369}" type="slidenum">
              <a:rPr lang="en-US" smtClean="0"/>
              <a:pPr/>
              <a:t>10</a:t>
            </a:fld>
            <a:endParaRPr lang="en-US"/>
          </a:p>
        </p:txBody>
      </p:sp>
    </p:spTree>
    <p:extLst>
      <p:ext uri="{BB962C8B-B14F-4D97-AF65-F5344CB8AC3E}">
        <p14:creationId xmlns:p14="http://schemas.microsoft.com/office/powerpoint/2010/main" val="1705238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Whole group discussion. In the lesson plan, there are ways to make justice easier to understand for students. Additionally, there is language to connect the vocabulary terms to the rest of the lesson. </a:t>
            </a:r>
          </a:p>
        </p:txBody>
      </p:sp>
      <p:sp>
        <p:nvSpPr>
          <p:cNvPr id="4" name="Slide Number Placeholder 3"/>
          <p:cNvSpPr>
            <a:spLocks noGrp="1"/>
          </p:cNvSpPr>
          <p:nvPr>
            <p:ph type="sldNum" sz="quarter" idx="5"/>
          </p:nvPr>
        </p:nvSpPr>
        <p:spPr/>
        <p:txBody>
          <a:bodyPr/>
          <a:lstStyle/>
          <a:p>
            <a:fld id="{82282166-58BA-DD45-B88A-EE20C74A2369}" type="slidenum">
              <a:rPr lang="en-US" smtClean="0"/>
              <a:pPr/>
              <a:t>11</a:t>
            </a:fld>
            <a:endParaRPr lang="en-US"/>
          </a:p>
        </p:txBody>
      </p:sp>
    </p:spTree>
    <p:extLst>
      <p:ext uri="{BB962C8B-B14F-4D97-AF65-F5344CB8AC3E}">
        <p14:creationId xmlns:p14="http://schemas.microsoft.com/office/powerpoint/2010/main" val="2111074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Libre Franklin"/>
              </a:rPr>
              <a:t>Slides 13-17 correspond with the Engage section of the lesson plan. Students will need Handout B. Approximately 20-30 minutes. </a:t>
            </a:r>
          </a:p>
        </p:txBody>
      </p:sp>
      <p:sp>
        <p:nvSpPr>
          <p:cNvPr id="4" name="Slide Number Placeholder 3"/>
          <p:cNvSpPr>
            <a:spLocks noGrp="1"/>
          </p:cNvSpPr>
          <p:nvPr>
            <p:ph type="sldNum" sz="quarter" idx="5"/>
          </p:nvPr>
        </p:nvSpPr>
        <p:spPr/>
        <p:txBody>
          <a:bodyPr/>
          <a:lstStyle/>
          <a:p>
            <a:fld id="{82282166-58BA-DD45-B88A-EE20C74A2369}" type="slidenum">
              <a:rPr lang="en-US" smtClean="0"/>
              <a:pPr/>
              <a:t>12</a:t>
            </a:fld>
            <a:endParaRPr lang="en-US"/>
          </a:p>
        </p:txBody>
      </p:sp>
    </p:spTree>
    <p:extLst>
      <p:ext uri="{BB962C8B-B14F-4D97-AF65-F5344CB8AC3E}">
        <p14:creationId xmlns:p14="http://schemas.microsoft.com/office/powerpoint/2010/main" val="399100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Libre Franklin"/>
              </a:rPr>
              <a:t>Display the prompt or assign students to write to respond to the prompt. Record student responses on the classroom board in a bubble map. Sample responses are included in the teacher lesson plan.</a:t>
            </a:r>
          </a:p>
        </p:txBody>
      </p:sp>
      <p:sp>
        <p:nvSpPr>
          <p:cNvPr id="4" name="Slide Number Placeholder 3"/>
          <p:cNvSpPr>
            <a:spLocks noGrp="1"/>
          </p:cNvSpPr>
          <p:nvPr>
            <p:ph type="sldNum" sz="quarter" idx="5"/>
          </p:nvPr>
        </p:nvSpPr>
        <p:spPr/>
        <p:txBody>
          <a:bodyPr/>
          <a:lstStyle/>
          <a:p>
            <a:fld id="{82282166-58BA-DD45-B88A-EE20C74A2369}" type="slidenum">
              <a:rPr lang="en-US" smtClean="0"/>
              <a:pPr/>
              <a:t>13</a:t>
            </a:fld>
            <a:endParaRPr lang="en-US"/>
          </a:p>
        </p:txBody>
      </p:sp>
    </p:spTree>
    <p:extLst>
      <p:ext uri="{BB962C8B-B14F-4D97-AF65-F5344CB8AC3E}">
        <p14:creationId xmlns:p14="http://schemas.microsoft.com/office/powerpoint/2010/main" val="4103803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Libre Franklin"/>
              </a:rPr>
              <a:t>Pair students and distribute Handout B: Lincoln's Second Inaugural Address. Review the instructions together.</a:t>
            </a:r>
            <a:endParaRPr lang="en-US" dirty="0"/>
          </a:p>
        </p:txBody>
      </p:sp>
      <p:sp>
        <p:nvSpPr>
          <p:cNvPr id="4" name="Slide Number Placeholder 3"/>
          <p:cNvSpPr>
            <a:spLocks noGrp="1"/>
          </p:cNvSpPr>
          <p:nvPr>
            <p:ph type="sldNum" sz="quarter" idx="5"/>
          </p:nvPr>
        </p:nvSpPr>
        <p:spPr/>
        <p:txBody>
          <a:bodyPr/>
          <a:lstStyle/>
          <a:p>
            <a:fld id="{82282166-58BA-DD45-B88A-EE20C74A2369}" type="slidenum">
              <a:rPr lang="en-US" smtClean="0"/>
              <a:pPr/>
              <a:t>14</a:t>
            </a:fld>
            <a:endParaRPr lang="en-US"/>
          </a:p>
        </p:txBody>
      </p:sp>
    </p:spTree>
    <p:extLst>
      <p:ext uri="{BB962C8B-B14F-4D97-AF65-F5344CB8AC3E}">
        <p14:creationId xmlns:p14="http://schemas.microsoft.com/office/powerpoint/2010/main" val="13543809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xml"/><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17.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2.emf"/><Relationship Id="rId4" Type="http://schemas.openxmlformats.org/officeDocument/2006/relationships/image" Target="../media/image21.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22.emf"/></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5.svg"/><Relationship Id="rId7" Type="http://schemas.openxmlformats.org/officeDocument/2006/relationships/image" Target="../media/image21.emf"/><Relationship Id="rId2" Type="http://schemas.openxmlformats.org/officeDocument/2006/relationships/image" Target="../media/image24.png"/><Relationship Id="rId1" Type="http://schemas.openxmlformats.org/officeDocument/2006/relationships/slideMaster" Target="../slideMasters/slideMaster4.xml"/><Relationship Id="rId6" Type="http://schemas.openxmlformats.org/officeDocument/2006/relationships/image" Target="../media/image20.emf"/><Relationship Id="rId5" Type="http://schemas.openxmlformats.org/officeDocument/2006/relationships/image" Target="../media/image22.emf"/><Relationship Id="rId4" Type="http://schemas.openxmlformats.org/officeDocument/2006/relationships/image" Target="../media/image19.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9.emf"/><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1.emf"/><Relationship Id="rId4" Type="http://schemas.openxmlformats.org/officeDocument/2006/relationships/image" Target="../media/image20.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2.emf"/><Relationship Id="rId4" Type="http://schemas.openxmlformats.org/officeDocument/2006/relationships/image" Target="../media/image21.emf"/></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png"/><Relationship Id="rId1" Type="http://schemas.openxmlformats.org/officeDocument/2006/relationships/slideMaster" Target="../slideMasters/slideMaster5.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4.svg"/><Relationship Id="rId2" Type="http://schemas.openxmlformats.org/officeDocument/2006/relationships/image" Target="../media/image26.png"/><Relationship Id="rId1" Type="http://schemas.openxmlformats.org/officeDocument/2006/relationships/slideMaster" Target="../slideMasters/slideMaster5.xml"/><Relationship Id="rId6" Type="http://schemas.openxmlformats.org/officeDocument/2006/relationships/image" Target="../media/image30.svg"/><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36.svg"/><Relationship Id="rId4" Type="http://schemas.openxmlformats.org/officeDocument/2006/relationships/image" Target="../media/image28.svg"/><Relationship Id="rId9" Type="http://schemas.openxmlformats.org/officeDocument/2006/relationships/image" Target="../media/image35.png"/></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40.svg"/><Relationship Id="rId2" Type="http://schemas.openxmlformats.org/officeDocument/2006/relationships/image" Target="../media/image26.png"/><Relationship Id="rId1" Type="http://schemas.openxmlformats.org/officeDocument/2006/relationships/slideMaster" Target="../slideMasters/slideMaster5.xml"/><Relationship Id="rId6" Type="http://schemas.openxmlformats.org/officeDocument/2006/relationships/image" Target="../media/image38.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37.svg"/><Relationship Id="rId9" Type="http://schemas.openxmlformats.org/officeDocument/2006/relationships/image" Target="../media/image33.png"/></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png"/><Relationship Id="rId1" Type="http://schemas.openxmlformats.org/officeDocument/2006/relationships/slideMaster" Target="../slideMasters/slideMaster5.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41.svg"/><Relationship Id="rId9" Type="http://schemas.openxmlformats.org/officeDocument/2006/relationships/image" Target="../media/image33.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7.png"/><Relationship Id="rId7" Type="http://schemas.openxmlformats.org/officeDocument/2006/relationships/image" Target="../media/image33.png"/><Relationship Id="rId12" Type="http://schemas.openxmlformats.org/officeDocument/2006/relationships/image" Target="../media/image42.svg"/><Relationship Id="rId2" Type="http://schemas.openxmlformats.org/officeDocument/2006/relationships/image" Target="../media/image26.png"/><Relationship Id="rId1" Type="http://schemas.openxmlformats.org/officeDocument/2006/relationships/slideMaster" Target="../slideMasters/slideMaster5.xml"/><Relationship Id="rId6" Type="http://schemas.openxmlformats.org/officeDocument/2006/relationships/image" Target="../media/image32.svg"/><Relationship Id="rId11" Type="http://schemas.openxmlformats.org/officeDocument/2006/relationships/image" Target="../media/image29.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41.svg"/><Relationship Id="rId9" Type="http://schemas.openxmlformats.org/officeDocument/2006/relationships/image" Target="../media/image35.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7.png"/><Relationship Id="rId7" Type="http://schemas.openxmlformats.org/officeDocument/2006/relationships/image" Target="../media/image35.png"/><Relationship Id="rId12" Type="http://schemas.openxmlformats.org/officeDocument/2006/relationships/image" Target="../media/image38.svg"/><Relationship Id="rId2" Type="http://schemas.openxmlformats.org/officeDocument/2006/relationships/image" Target="../media/image26.png"/><Relationship Id="rId1" Type="http://schemas.openxmlformats.org/officeDocument/2006/relationships/slideMaster" Target="../slideMasters/slideMaster5.xml"/><Relationship Id="rId6" Type="http://schemas.openxmlformats.org/officeDocument/2006/relationships/image" Target="../media/image32.svg"/><Relationship Id="rId11" Type="http://schemas.openxmlformats.org/officeDocument/2006/relationships/image" Target="../media/image29.png"/><Relationship Id="rId5" Type="http://schemas.openxmlformats.org/officeDocument/2006/relationships/image" Target="../media/image31.png"/><Relationship Id="rId10" Type="http://schemas.openxmlformats.org/officeDocument/2006/relationships/image" Target="../media/image34.svg"/><Relationship Id="rId4" Type="http://schemas.openxmlformats.org/officeDocument/2006/relationships/image" Target="../media/image41.svg"/><Relationship Id="rId9" Type="http://schemas.openxmlformats.org/officeDocument/2006/relationships/image" Target="../media/image33.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7.png"/><Relationship Id="rId7" Type="http://schemas.openxmlformats.org/officeDocument/2006/relationships/image" Target="../media/image33.png"/><Relationship Id="rId12" Type="http://schemas.openxmlformats.org/officeDocument/2006/relationships/image" Target="../media/image43.svg"/><Relationship Id="rId2" Type="http://schemas.openxmlformats.org/officeDocument/2006/relationships/image" Target="../media/image26.png"/><Relationship Id="rId1" Type="http://schemas.openxmlformats.org/officeDocument/2006/relationships/slideMaster" Target="../slideMasters/slideMaster5.xml"/><Relationship Id="rId6" Type="http://schemas.openxmlformats.org/officeDocument/2006/relationships/image" Target="../media/image36.svg"/><Relationship Id="rId11" Type="http://schemas.openxmlformats.org/officeDocument/2006/relationships/image" Target="../media/image31.png"/><Relationship Id="rId5" Type="http://schemas.openxmlformats.org/officeDocument/2006/relationships/image" Target="../media/image35.png"/><Relationship Id="rId10" Type="http://schemas.openxmlformats.org/officeDocument/2006/relationships/image" Target="../media/image38.svg"/><Relationship Id="rId4" Type="http://schemas.openxmlformats.org/officeDocument/2006/relationships/image" Target="../media/image41.svg"/><Relationship Id="rId9" Type="http://schemas.openxmlformats.org/officeDocument/2006/relationships/image" Target="../media/image29.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26.png"/><Relationship Id="rId1" Type="http://schemas.openxmlformats.org/officeDocument/2006/relationships/slideMaster" Target="../slideMasters/slideMaster5.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63FED576-9CE0-F501-430E-8465DE1D8904}"/>
              </a:ext>
            </a:extLst>
          </p:cNvPr>
          <p:cNvSpPr>
            <a:spLocks noGrp="1"/>
          </p:cNvSpPr>
          <p:nvPr>
            <p:ph type="ctrTitle"/>
          </p:nvPr>
        </p:nvSpPr>
        <p:spPr>
          <a:xfrm>
            <a:off x="451945" y="3534100"/>
            <a:ext cx="11204027" cy="1563415"/>
          </a:xfrm>
        </p:spPr>
        <p:txBody>
          <a:bodyPr anchor="b">
            <a:normAutofit/>
          </a:bodyPr>
          <a:lstStyle>
            <a:lvl1pPr algn="ctr">
              <a:defRPr sz="4800"/>
            </a:lvl1pPr>
          </a:lstStyle>
          <a:p>
            <a:r>
              <a:rPr lang="en-US"/>
              <a:t>Click to edit Master title style</a:t>
            </a:r>
            <a:endParaRPr lang="en-US" dirty="0"/>
          </a:p>
        </p:txBody>
      </p:sp>
      <p:sp>
        <p:nvSpPr>
          <p:cNvPr id="32" name="Subtitle 2">
            <a:extLst>
              <a:ext uri="{FF2B5EF4-FFF2-40B4-BE49-F238E27FC236}">
                <a16:creationId xmlns:a16="http://schemas.microsoft.com/office/drawing/2014/main" id="{247421DA-49C7-1DA7-E6A2-27296D7B2E80}"/>
              </a:ext>
            </a:extLst>
          </p:cNvPr>
          <p:cNvSpPr>
            <a:spLocks noGrp="1"/>
          </p:cNvSpPr>
          <p:nvPr>
            <p:ph type="subTitle" idx="1"/>
          </p:nvPr>
        </p:nvSpPr>
        <p:spPr>
          <a:xfrm>
            <a:off x="1524000" y="5097516"/>
            <a:ext cx="9144000" cy="809297"/>
          </a:xfrm>
        </p:spPr>
        <p:txBody>
          <a:bodyPr/>
          <a:lstStyle>
            <a:lvl1pPr marL="0" indent="0" algn="ctr">
              <a:buNone/>
              <a:defRPr sz="2400" i="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33" name="Picture 32">
            <a:extLst>
              <a:ext uri="{FF2B5EF4-FFF2-40B4-BE49-F238E27FC236}">
                <a16:creationId xmlns:a16="http://schemas.microsoft.com/office/drawing/2014/main" id="{D012C94C-23BD-F3C1-D9B7-F7E0C640E7AF}"/>
              </a:ext>
            </a:extLst>
          </p:cNvPr>
          <p:cNvPicPr>
            <a:picLocks noChangeAspect="1"/>
          </p:cNvPicPr>
          <p:nvPr userDrawn="1"/>
        </p:nvPicPr>
        <p:blipFill>
          <a:blip r:embed="rId2"/>
          <a:stretch>
            <a:fillRect/>
          </a:stretch>
        </p:blipFill>
        <p:spPr>
          <a:xfrm>
            <a:off x="2846143" y="689126"/>
            <a:ext cx="6499713" cy="2844975"/>
          </a:xfrm>
          <a:prstGeom prst="rect">
            <a:avLst/>
          </a:prstGeom>
        </p:spPr>
      </p:pic>
    </p:spTree>
    <p:extLst>
      <p:ext uri="{BB962C8B-B14F-4D97-AF65-F5344CB8AC3E}">
        <p14:creationId xmlns:p14="http://schemas.microsoft.com/office/powerpoint/2010/main" val="4182401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esenter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3FD26-EFDA-2E40-8D1F-CABE04B6A85D}"/>
              </a:ext>
            </a:extLst>
          </p:cNvPr>
          <p:cNvSpPr>
            <a:spLocks noGrp="1"/>
          </p:cNvSpPr>
          <p:nvPr>
            <p:ph type="title"/>
          </p:nvPr>
        </p:nvSpPr>
        <p:spPr>
          <a:xfrm>
            <a:off x="268224" y="322262"/>
            <a:ext cx="7407166" cy="907098"/>
          </a:xfrm>
        </p:spPr>
        <p:txBody>
          <a:bodyPr anchor="b">
            <a:normAutofit/>
          </a:bodyPr>
          <a:lstStyle>
            <a:lvl1pPr algn="r">
              <a:defRPr sz="3600">
                <a:solidFill>
                  <a:schemeClr val="accent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B55EB7C-D6EB-5045-AA6E-2E6412D64CAB}"/>
              </a:ext>
            </a:extLst>
          </p:cNvPr>
          <p:cNvSpPr>
            <a:spLocks noGrp="1"/>
          </p:cNvSpPr>
          <p:nvPr>
            <p:ph type="pic" idx="1"/>
          </p:nvPr>
        </p:nvSpPr>
        <p:spPr>
          <a:xfrm>
            <a:off x="7928324" y="322262"/>
            <a:ext cx="3948203" cy="4036378"/>
          </a:xfrm>
          <a:effectLst>
            <a:outerShdw blurRad="316295"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FF88726-E261-564C-A8C8-ADE3498535D7}"/>
              </a:ext>
            </a:extLst>
          </p:cNvPr>
          <p:cNvSpPr>
            <a:spLocks noGrp="1"/>
          </p:cNvSpPr>
          <p:nvPr>
            <p:ph type="body" sz="half" idx="2"/>
          </p:nvPr>
        </p:nvSpPr>
        <p:spPr>
          <a:xfrm>
            <a:off x="268224" y="2255520"/>
            <a:ext cx="7407166" cy="3820160"/>
          </a:xfrm>
        </p:spPr>
        <p:txBody>
          <a:bodyPr>
            <a:normAutofit/>
          </a:bodyPr>
          <a:lstStyle>
            <a:lvl1pPr marL="0" indent="0" algn="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Slide Number Placeholder 5">
            <a:extLst>
              <a:ext uri="{FF2B5EF4-FFF2-40B4-BE49-F238E27FC236}">
                <a16:creationId xmlns:a16="http://schemas.microsoft.com/office/drawing/2014/main" id="{BBE83A78-6084-E34A-AFA9-A3776046C2F3}"/>
              </a:ext>
            </a:extLst>
          </p:cNvPr>
          <p:cNvSpPr>
            <a:spLocks noGrp="1"/>
          </p:cNvSpPr>
          <p:nvPr>
            <p:ph type="sldNum" sz="quarter" idx="12"/>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dirty="0"/>
          </a:p>
        </p:txBody>
      </p:sp>
      <p:sp>
        <p:nvSpPr>
          <p:cNvPr id="12" name="Footer Placeholder 4">
            <a:extLst>
              <a:ext uri="{FF2B5EF4-FFF2-40B4-BE49-F238E27FC236}">
                <a16:creationId xmlns:a16="http://schemas.microsoft.com/office/drawing/2014/main" id="{0EC2878E-9CFE-D94E-9EE5-B9CCCEA47FAA}"/>
              </a:ext>
            </a:extLst>
          </p:cNvPr>
          <p:cNvSpPr>
            <a:spLocks noGrp="1"/>
          </p:cNvSpPr>
          <p:nvPr>
            <p:ph type="ftr" sz="quarter" idx="11"/>
          </p:nvPr>
        </p:nvSpPr>
        <p:spPr>
          <a:xfrm>
            <a:off x="4038600" y="6442414"/>
            <a:ext cx="6637284" cy="365125"/>
          </a:xfrm>
          <a:prstGeom prst="rect">
            <a:avLst/>
          </a:prstGeom>
        </p:spPr>
        <p:txBody>
          <a:bodyPr vert="horz" lIns="91440" tIns="45720" rIns="91440" bIns="45720" rtlCol="0" anchor="ctr"/>
          <a:lstStyle>
            <a:lvl1pPr algn="ctr">
              <a:defRPr sz="1100" b="0" i="1">
                <a:solidFill>
                  <a:schemeClr val="bg1"/>
                </a:solidFill>
                <a:latin typeface="Libre Franklin" pitchFamily="2" charset="77"/>
              </a:defRPr>
            </a:lvl1pPr>
          </a:lstStyle>
          <a:p>
            <a:endParaRPr lang="en-US" dirty="0"/>
          </a:p>
        </p:txBody>
      </p:sp>
      <p:sp>
        <p:nvSpPr>
          <p:cNvPr id="16" name="Date Placeholder 3">
            <a:extLst>
              <a:ext uri="{FF2B5EF4-FFF2-40B4-BE49-F238E27FC236}">
                <a16:creationId xmlns:a16="http://schemas.microsoft.com/office/drawing/2014/main" id="{952B849A-CA68-2D44-8094-B1F81224AF5B}"/>
              </a:ext>
            </a:extLst>
          </p:cNvPr>
          <p:cNvSpPr>
            <a:spLocks noGrp="1"/>
          </p:cNvSpPr>
          <p:nvPr>
            <p:ph type="dt" sz="half" idx="10"/>
          </p:nvPr>
        </p:nvSpPr>
        <p:spPr>
          <a:xfrm>
            <a:off x="2270234" y="6442414"/>
            <a:ext cx="1555533" cy="365125"/>
          </a:xfrm>
          <a:prstGeom prst="rect">
            <a:avLst/>
          </a:prstGeom>
        </p:spPr>
        <p:txBody>
          <a:bodyPr vert="horz" lIns="91440" tIns="45720" rIns="91440" bIns="45720" rtlCol="0" anchor="ctr"/>
          <a:lstStyle>
            <a:lvl1pPr algn="l">
              <a:defRPr sz="1100" b="0" i="0">
                <a:solidFill>
                  <a:schemeClr val="bg1"/>
                </a:solidFill>
                <a:latin typeface="Libre Franklin" pitchFamily="2" charset="77"/>
              </a:defRPr>
            </a:lvl1pPr>
          </a:lstStyle>
          <a:p>
            <a:fld id="{B74E8320-13D7-6A4E-8D7B-B2B25F0C70EA}" type="datetime1">
              <a:rPr lang="en-US" smtClean="0"/>
              <a:t>12/4/2024</a:t>
            </a:fld>
            <a:endParaRPr lang="en-US" dirty="0"/>
          </a:p>
        </p:txBody>
      </p:sp>
      <p:sp>
        <p:nvSpPr>
          <p:cNvPr id="7" name="Content Placeholder 6">
            <a:extLst>
              <a:ext uri="{FF2B5EF4-FFF2-40B4-BE49-F238E27FC236}">
                <a16:creationId xmlns:a16="http://schemas.microsoft.com/office/drawing/2014/main" id="{765293A5-EBC4-605D-AE90-ECD036E47188}"/>
              </a:ext>
            </a:extLst>
          </p:cNvPr>
          <p:cNvSpPr>
            <a:spLocks noGrp="1"/>
          </p:cNvSpPr>
          <p:nvPr>
            <p:ph sz="quarter" idx="13"/>
          </p:nvPr>
        </p:nvSpPr>
        <p:spPr>
          <a:xfrm>
            <a:off x="268224" y="1365504"/>
            <a:ext cx="7407166" cy="707135"/>
          </a:xfrm>
        </p:spPr>
        <p:txBody>
          <a:bodyPr>
            <a:normAutofit/>
          </a:bodyPr>
          <a:lstStyle>
            <a:lvl1pPr marL="0" indent="0" algn="r">
              <a:buNone/>
              <a:defRPr sz="2400" i="1">
                <a:solidFill>
                  <a:schemeClr val="accent2"/>
                </a:solidFill>
              </a:defRPr>
            </a:lvl1pPr>
            <a:lvl2pPr marL="457200" indent="0">
              <a:buNone/>
              <a:defRPr i="1">
                <a:solidFill>
                  <a:schemeClr val="accent2"/>
                </a:solidFill>
              </a:defRPr>
            </a:lvl2pPr>
            <a:lvl3pPr marL="914400" indent="0">
              <a:buNone/>
              <a:defRPr i="1">
                <a:solidFill>
                  <a:schemeClr val="accent2"/>
                </a:solidFill>
              </a:defRPr>
            </a:lvl3pPr>
            <a:lvl4pPr marL="1371600" indent="0">
              <a:buNone/>
              <a:defRPr i="1">
                <a:solidFill>
                  <a:schemeClr val="accent2"/>
                </a:solidFill>
              </a:defRPr>
            </a:lvl4pPr>
            <a:lvl5pPr marL="1828800" indent="0">
              <a:buNone/>
              <a:defRPr i="1">
                <a:solidFill>
                  <a:schemeClr val="accent2"/>
                </a:solidFill>
              </a:defRPr>
            </a:lvl5pPr>
          </a:lstStyle>
          <a:p>
            <a:pPr lvl="0"/>
            <a:r>
              <a:rPr lang="en-US"/>
              <a:t>Click to edit Master text styles</a:t>
            </a:r>
          </a:p>
        </p:txBody>
      </p:sp>
      <p:pic>
        <p:nvPicPr>
          <p:cNvPr id="6" name="Picture 5">
            <a:extLst>
              <a:ext uri="{FF2B5EF4-FFF2-40B4-BE49-F238E27FC236}">
                <a16:creationId xmlns:a16="http://schemas.microsoft.com/office/drawing/2014/main" id="{B38A9EF2-9E7E-50ED-BACD-62D9A884A16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458" y="6419236"/>
            <a:ext cx="1052402" cy="411480"/>
          </a:xfrm>
          <a:prstGeom prst="rect">
            <a:avLst/>
          </a:prstGeom>
        </p:spPr>
      </p:pic>
    </p:spTree>
    <p:extLst>
      <p:ext uri="{BB962C8B-B14F-4D97-AF65-F5344CB8AC3E}">
        <p14:creationId xmlns:p14="http://schemas.microsoft.com/office/powerpoint/2010/main" val="3483818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9345E-7C93-9747-939A-732AC73EF6A8}"/>
              </a:ext>
            </a:extLst>
          </p:cNvPr>
          <p:cNvSpPr>
            <a:spLocks noGrp="1"/>
          </p:cNvSpPr>
          <p:nvPr>
            <p:ph type="title"/>
          </p:nvPr>
        </p:nvSpPr>
        <p:spPr>
          <a:xfrm>
            <a:off x="254000" y="254000"/>
            <a:ext cx="4162425" cy="1803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A09F82-33C7-034A-9D40-3144197A5AFC}"/>
              </a:ext>
            </a:extLst>
          </p:cNvPr>
          <p:cNvSpPr>
            <a:spLocks noGrp="1"/>
          </p:cNvSpPr>
          <p:nvPr>
            <p:ph idx="1"/>
          </p:nvPr>
        </p:nvSpPr>
        <p:spPr>
          <a:xfrm>
            <a:off x="4689476" y="457201"/>
            <a:ext cx="7018335" cy="575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A1F9D768-0FBB-2E4B-BBB7-84AD7F70CA9B}"/>
              </a:ext>
            </a:extLst>
          </p:cNvPr>
          <p:cNvSpPr>
            <a:spLocks noGrp="1"/>
          </p:cNvSpPr>
          <p:nvPr>
            <p:ph type="body" sz="half" idx="2"/>
          </p:nvPr>
        </p:nvSpPr>
        <p:spPr>
          <a:xfrm>
            <a:off x="254000" y="2159000"/>
            <a:ext cx="4162425" cy="4048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Slide Number Placeholder 5">
            <a:extLst>
              <a:ext uri="{FF2B5EF4-FFF2-40B4-BE49-F238E27FC236}">
                <a16:creationId xmlns:a16="http://schemas.microsoft.com/office/drawing/2014/main" id="{9BE52161-BF2A-9D4F-A8C7-8488EC4F3CA5}"/>
              </a:ext>
            </a:extLst>
          </p:cNvPr>
          <p:cNvSpPr>
            <a:spLocks noGrp="1"/>
          </p:cNvSpPr>
          <p:nvPr>
            <p:ph type="sldNum" sz="quarter" idx="12"/>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dirty="0"/>
          </a:p>
        </p:txBody>
      </p:sp>
      <p:sp>
        <p:nvSpPr>
          <p:cNvPr id="12" name="Footer Placeholder 4">
            <a:extLst>
              <a:ext uri="{FF2B5EF4-FFF2-40B4-BE49-F238E27FC236}">
                <a16:creationId xmlns:a16="http://schemas.microsoft.com/office/drawing/2014/main" id="{700EC8E8-AAA1-6741-9D12-0E1B20ED5D0D}"/>
              </a:ext>
            </a:extLst>
          </p:cNvPr>
          <p:cNvSpPr>
            <a:spLocks noGrp="1"/>
          </p:cNvSpPr>
          <p:nvPr>
            <p:ph type="ftr" sz="quarter" idx="11"/>
          </p:nvPr>
        </p:nvSpPr>
        <p:spPr>
          <a:xfrm>
            <a:off x="4038600" y="6442414"/>
            <a:ext cx="6637284" cy="365125"/>
          </a:xfrm>
          <a:prstGeom prst="rect">
            <a:avLst/>
          </a:prstGeom>
        </p:spPr>
        <p:txBody>
          <a:bodyPr vert="horz" lIns="91440" tIns="45720" rIns="91440" bIns="45720" rtlCol="0" anchor="ctr"/>
          <a:lstStyle>
            <a:lvl1pPr algn="ctr">
              <a:defRPr sz="1100" b="0" i="1">
                <a:solidFill>
                  <a:schemeClr val="bg1"/>
                </a:solidFill>
                <a:latin typeface="Libre Franklin" pitchFamily="2" charset="77"/>
              </a:defRPr>
            </a:lvl1pPr>
          </a:lstStyle>
          <a:p>
            <a:endParaRPr lang="en-US" dirty="0"/>
          </a:p>
        </p:txBody>
      </p:sp>
      <p:sp>
        <p:nvSpPr>
          <p:cNvPr id="16" name="Date Placeholder 3">
            <a:extLst>
              <a:ext uri="{FF2B5EF4-FFF2-40B4-BE49-F238E27FC236}">
                <a16:creationId xmlns:a16="http://schemas.microsoft.com/office/drawing/2014/main" id="{69AB9F99-67B3-4645-9AA3-06427E3C9560}"/>
              </a:ext>
            </a:extLst>
          </p:cNvPr>
          <p:cNvSpPr>
            <a:spLocks noGrp="1"/>
          </p:cNvSpPr>
          <p:nvPr>
            <p:ph type="dt" sz="half" idx="10"/>
          </p:nvPr>
        </p:nvSpPr>
        <p:spPr>
          <a:xfrm>
            <a:off x="2270234" y="6442414"/>
            <a:ext cx="1555533" cy="365125"/>
          </a:xfrm>
          <a:prstGeom prst="rect">
            <a:avLst/>
          </a:prstGeom>
        </p:spPr>
        <p:txBody>
          <a:bodyPr vert="horz" lIns="91440" tIns="45720" rIns="91440" bIns="45720" rtlCol="0" anchor="ctr"/>
          <a:lstStyle>
            <a:lvl1pPr algn="l">
              <a:defRPr sz="1100" b="0" i="0">
                <a:solidFill>
                  <a:schemeClr val="bg1"/>
                </a:solidFill>
                <a:latin typeface="Libre Franklin" pitchFamily="2" charset="77"/>
              </a:defRPr>
            </a:lvl1pPr>
          </a:lstStyle>
          <a:p>
            <a:fld id="{1853F27E-A66C-0B41-B6F8-59DC47DF7EBD}" type="datetime1">
              <a:rPr lang="en-US" smtClean="0"/>
              <a:t>12/4/2024</a:t>
            </a:fld>
            <a:endParaRPr lang="en-US" dirty="0"/>
          </a:p>
        </p:txBody>
      </p:sp>
      <p:pic>
        <p:nvPicPr>
          <p:cNvPr id="6" name="Picture 5">
            <a:extLst>
              <a:ext uri="{FF2B5EF4-FFF2-40B4-BE49-F238E27FC236}">
                <a16:creationId xmlns:a16="http://schemas.microsoft.com/office/drawing/2014/main" id="{AD223B29-C849-FBBB-DE08-15EAB06EFC8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458" y="6419236"/>
            <a:ext cx="1052402" cy="411480"/>
          </a:xfrm>
          <a:prstGeom prst="rect">
            <a:avLst/>
          </a:prstGeom>
        </p:spPr>
      </p:pic>
    </p:spTree>
    <p:extLst>
      <p:ext uri="{BB962C8B-B14F-4D97-AF65-F5344CB8AC3E}">
        <p14:creationId xmlns:p14="http://schemas.microsoft.com/office/powerpoint/2010/main" val="2878562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win chart">
    <p:bg>
      <p:bgPr>
        <a:solidFill>
          <a:schemeClr val="bg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7AD9E21-D871-134A-B86E-1B93F2482955}"/>
              </a:ext>
            </a:extLst>
          </p:cNvPr>
          <p:cNvSpPr>
            <a:spLocks noGrp="1"/>
          </p:cNvSpPr>
          <p:nvPr>
            <p:ph type="title"/>
          </p:nvPr>
        </p:nvSpPr>
        <p:spPr>
          <a:xfrm>
            <a:off x="212835" y="139927"/>
            <a:ext cx="11766331" cy="1325563"/>
          </a:xfrm>
        </p:spPr>
        <p:txBody>
          <a:bodyPr/>
          <a:lstStyle>
            <a:lvl1pPr>
              <a:defRPr b="1">
                <a:solidFill>
                  <a:schemeClr val="tx2"/>
                </a:solidFill>
              </a:defRPr>
            </a:lvl1pPr>
          </a:lstStyle>
          <a:p>
            <a:r>
              <a:rPr lang="en-US"/>
              <a:t>Click to edit Master title style</a:t>
            </a:r>
          </a:p>
        </p:txBody>
      </p:sp>
      <p:sp>
        <p:nvSpPr>
          <p:cNvPr id="7" name="Slide Number Placeholder 5">
            <a:extLst>
              <a:ext uri="{FF2B5EF4-FFF2-40B4-BE49-F238E27FC236}">
                <a16:creationId xmlns:a16="http://schemas.microsoft.com/office/drawing/2014/main" id="{3E22A8C2-6EE9-E148-99AE-A8F88B74E364}"/>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8" name="Footer Placeholder 4">
            <a:extLst>
              <a:ext uri="{FF2B5EF4-FFF2-40B4-BE49-F238E27FC236}">
                <a16:creationId xmlns:a16="http://schemas.microsoft.com/office/drawing/2014/main" id="{0EA80699-1C09-B94C-A164-31EE20E12CC9}"/>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bg1"/>
                </a:solidFill>
                <a:latin typeface="Libre Franklin" pitchFamily="2" charset="77"/>
              </a:defRPr>
            </a:lvl1pPr>
          </a:lstStyle>
          <a:p>
            <a:endParaRPr lang="en-US"/>
          </a:p>
        </p:txBody>
      </p:sp>
      <p:sp>
        <p:nvSpPr>
          <p:cNvPr id="10" name="Date Placeholder 3">
            <a:extLst>
              <a:ext uri="{FF2B5EF4-FFF2-40B4-BE49-F238E27FC236}">
                <a16:creationId xmlns:a16="http://schemas.microsoft.com/office/drawing/2014/main" id="{3D5FC5C4-C47E-3745-8027-EA469FD9CB62}"/>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bg1"/>
                </a:solidFill>
                <a:latin typeface="Libre Franklin" pitchFamily="2" charset="77"/>
              </a:defRPr>
            </a:lvl1pPr>
          </a:lstStyle>
          <a:p>
            <a:fld id="{6235696E-B5DB-724B-BE17-03A8F1EBC973}" type="datetime1">
              <a:rPr lang="en-US" smtClean="0"/>
              <a:t>12/4/2024</a:t>
            </a:fld>
            <a:endParaRPr lang="en-US"/>
          </a:p>
        </p:txBody>
      </p:sp>
      <p:sp>
        <p:nvSpPr>
          <p:cNvPr id="4" name="Chart Placeholder 3">
            <a:extLst>
              <a:ext uri="{FF2B5EF4-FFF2-40B4-BE49-F238E27FC236}">
                <a16:creationId xmlns:a16="http://schemas.microsoft.com/office/drawing/2014/main" id="{6A9B2BFE-2BF8-FF0F-2201-4A1787112865}"/>
              </a:ext>
            </a:extLst>
          </p:cNvPr>
          <p:cNvSpPr>
            <a:spLocks noGrp="1"/>
          </p:cNvSpPr>
          <p:nvPr>
            <p:ph type="chart" sz="quarter" idx="10"/>
          </p:nvPr>
        </p:nvSpPr>
        <p:spPr>
          <a:xfrm>
            <a:off x="779653" y="1664178"/>
            <a:ext cx="4879975" cy="4489450"/>
          </a:xfrm>
        </p:spPr>
        <p:txBody>
          <a:bodyPr/>
          <a:lstStyle/>
          <a:p>
            <a:r>
              <a:rPr lang="en-US"/>
              <a:t>Click icon to add chart</a:t>
            </a:r>
          </a:p>
        </p:txBody>
      </p:sp>
      <p:sp>
        <p:nvSpPr>
          <p:cNvPr id="5" name="Chart Placeholder 3">
            <a:extLst>
              <a:ext uri="{FF2B5EF4-FFF2-40B4-BE49-F238E27FC236}">
                <a16:creationId xmlns:a16="http://schemas.microsoft.com/office/drawing/2014/main" id="{1C32DA4A-94B5-D6A1-4C90-AE15D2FDA239}"/>
              </a:ext>
            </a:extLst>
          </p:cNvPr>
          <p:cNvSpPr>
            <a:spLocks noGrp="1"/>
          </p:cNvSpPr>
          <p:nvPr>
            <p:ph type="chart" sz="quarter" idx="11"/>
          </p:nvPr>
        </p:nvSpPr>
        <p:spPr>
          <a:xfrm>
            <a:off x="6362837" y="1664178"/>
            <a:ext cx="4879975" cy="4489450"/>
          </a:xfrm>
        </p:spPr>
        <p:txBody>
          <a:bodyPr/>
          <a:lstStyle/>
          <a:p>
            <a:r>
              <a:rPr lang="en-US"/>
              <a:t>Click icon to add chart</a:t>
            </a:r>
          </a:p>
        </p:txBody>
      </p:sp>
      <p:pic>
        <p:nvPicPr>
          <p:cNvPr id="6" name="Picture 5">
            <a:extLst>
              <a:ext uri="{FF2B5EF4-FFF2-40B4-BE49-F238E27FC236}">
                <a16:creationId xmlns:a16="http://schemas.microsoft.com/office/drawing/2014/main" id="{35ED83EC-43CC-05A1-2F18-D75745FF34D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458" y="6419236"/>
            <a:ext cx="1052402" cy="411480"/>
          </a:xfrm>
          <a:prstGeom prst="rect">
            <a:avLst/>
          </a:prstGeom>
        </p:spPr>
      </p:pic>
    </p:spTree>
    <p:extLst>
      <p:ext uri="{BB962C8B-B14F-4D97-AF65-F5344CB8AC3E}">
        <p14:creationId xmlns:p14="http://schemas.microsoft.com/office/powerpoint/2010/main" val="1566627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White Background">
    <p:bg>
      <p:bgPr>
        <a:solidFill>
          <a:srgbClr val="FFFFFF"/>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EC3A268-492F-714B-9FCC-D66A4F61C395}"/>
              </a:ext>
            </a:extLst>
          </p:cNvPr>
          <p:cNvSpPr>
            <a:spLocks noGrp="1"/>
          </p:cNvSpPr>
          <p:nvPr>
            <p:ph type="sldNum" sz="quarter" idx="12"/>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dirty="0"/>
          </a:p>
        </p:txBody>
      </p:sp>
      <p:sp>
        <p:nvSpPr>
          <p:cNvPr id="9" name="Footer Placeholder 4">
            <a:extLst>
              <a:ext uri="{FF2B5EF4-FFF2-40B4-BE49-F238E27FC236}">
                <a16:creationId xmlns:a16="http://schemas.microsoft.com/office/drawing/2014/main" id="{D10077A5-5D45-AA41-8582-FB8E729A7D50}"/>
              </a:ext>
            </a:extLst>
          </p:cNvPr>
          <p:cNvSpPr>
            <a:spLocks noGrp="1"/>
          </p:cNvSpPr>
          <p:nvPr>
            <p:ph type="ftr" sz="quarter" idx="11"/>
          </p:nvPr>
        </p:nvSpPr>
        <p:spPr>
          <a:xfrm>
            <a:off x="4038600" y="6442414"/>
            <a:ext cx="6637284" cy="365125"/>
          </a:xfrm>
          <a:prstGeom prst="rect">
            <a:avLst/>
          </a:prstGeom>
        </p:spPr>
        <p:txBody>
          <a:bodyPr vert="horz" lIns="91440" tIns="45720" rIns="91440" bIns="45720" rtlCol="0" anchor="ctr"/>
          <a:lstStyle>
            <a:lvl1pPr algn="ctr">
              <a:defRPr sz="1100" b="0" i="1">
                <a:solidFill>
                  <a:schemeClr val="bg1"/>
                </a:solidFill>
                <a:latin typeface="Libre Franklin" pitchFamily="2" charset="77"/>
              </a:defRPr>
            </a:lvl1pPr>
          </a:lstStyle>
          <a:p>
            <a:endParaRPr lang="en-US" dirty="0"/>
          </a:p>
        </p:txBody>
      </p:sp>
      <p:sp>
        <p:nvSpPr>
          <p:cNvPr id="13" name="Date Placeholder 3">
            <a:extLst>
              <a:ext uri="{FF2B5EF4-FFF2-40B4-BE49-F238E27FC236}">
                <a16:creationId xmlns:a16="http://schemas.microsoft.com/office/drawing/2014/main" id="{14BE2FA4-6D2B-EF4D-8FC6-E077781A6882}"/>
              </a:ext>
            </a:extLst>
          </p:cNvPr>
          <p:cNvSpPr>
            <a:spLocks noGrp="1"/>
          </p:cNvSpPr>
          <p:nvPr>
            <p:ph type="dt" sz="half" idx="10"/>
          </p:nvPr>
        </p:nvSpPr>
        <p:spPr>
          <a:xfrm>
            <a:off x="2270234" y="6442414"/>
            <a:ext cx="1555533" cy="365125"/>
          </a:xfrm>
          <a:prstGeom prst="rect">
            <a:avLst/>
          </a:prstGeom>
        </p:spPr>
        <p:txBody>
          <a:bodyPr vert="horz" lIns="91440" tIns="45720" rIns="91440" bIns="45720" rtlCol="0" anchor="ctr"/>
          <a:lstStyle>
            <a:lvl1pPr algn="l">
              <a:defRPr sz="1100" b="0" i="0">
                <a:solidFill>
                  <a:schemeClr val="bg1"/>
                </a:solidFill>
                <a:latin typeface="Libre Franklin" pitchFamily="2" charset="77"/>
              </a:defRPr>
            </a:lvl1pPr>
          </a:lstStyle>
          <a:p>
            <a:fld id="{E30C7BD1-1B55-7849-8980-12203D034D8D}" type="datetime1">
              <a:rPr lang="en-US" smtClean="0"/>
              <a:t>12/4/2024</a:t>
            </a:fld>
            <a:endParaRPr lang="en-US" dirty="0"/>
          </a:p>
        </p:txBody>
      </p:sp>
      <p:pic>
        <p:nvPicPr>
          <p:cNvPr id="3" name="Picture 2">
            <a:extLst>
              <a:ext uri="{FF2B5EF4-FFF2-40B4-BE49-F238E27FC236}">
                <a16:creationId xmlns:a16="http://schemas.microsoft.com/office/drawing/2014/main" id="{5595FD3F-2C5B-009A-0999-0C26675B9E7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458" y="6419236"/>
            <a:ext cx="1052402" cy="411480"/>
          </a:xfrm>
          <a:prstGeom prst="rect">
            <a:avLst/>
          </a:prstGeom>
        </p:spPr>
      </p:pic>
    </p:spTree>
    <p:extLst>
      <p:ext uri="{BB962C8B-B14F-4D97-AF65-F5344CB8AC3E}">
        <p14:creationId xmlns:p14="http://schemas.microsoft.com/office/powerpoint/2010/main" val="32895208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atural Backdrop">
    <p:bg>
      <p:bgPr>
        <a:solidFill>
          <a:schemeClr val="bg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7AD9E21-D871-134A-B86E-1B93F2482955}"/>
              </a:ext>
            </a:extLst>
          </p:cNvPr>
          <p:cNvSpPr>
            <a:spLocks noGrp="1"/>
          </p:cNvSpPr>
          <p:nvPr>
            <p:ph type="title"/>
          </p:nvPr>
        </p:nvSpPr>
        <p:spPr>
          <a:xfrm>
            <a:off x="212835" y="139927"/>
            <a:ext cx="11766331" cy="1325563"/>
          </a:xfrm>
        </p:spPr>
        <p:txBody>
          <a:bodyPr/>
          <a:lstStyle>
            <a:lvl1pPr>
              <a:defRPr b="1">
                <a:solidFill>
                  <a:schemeClr val="tx2"/>
                </a:solidFill>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3E22A8C2-6EE9-E148-99AE-A8F88B74E364}"/>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dirty="0"/>
          </a:p>
        </p:txBody>
      </p:sp>
      <p:sp>
        <p:nvSpPr>
          <p:cNvPr id="8" name="Footer Placeholder 4">
            <a:extLst>
              <a:ext uri="{FF2B5EF4-FFF2-40B4-BE49-F238E27FC236}">
                <a16:creationId xmlns:a16="http://schemas.microsoft.com/office/drawing/2014/main" id="{0EA80699-1C09-B94C-A164-31EE20E12CC9}"/>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dirty="0"/>
          </a:p>
        </p:txBody>
      </p:sp>
      <p:sp>
        <p:nvSpPr>
          <p:cNvPr id="10" name="Date Placeholder 3">
            <a:extLst>
              <a:ext uri="{FF2B5EF4-FFF2-40B4-BE49-F238E27FC236}">
                <a16:creationId xmlns:a16="http://schemas.microsoft.com/office/drawing/2014/main" id="{3D5FC5C4-C47E-3745-8027-EA469FD9CB62}"/>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B57087B1-89C5-4C48-8AB8-A407B90CED65}" type="datetime1">
              <a:rPr lang="en-US" smtClean="0"/>
              <a:t>12/4/2024</a:t>
            </a:fld>
            <a:endParaRPr lang="en-US" dirty="0"/>
          </a:p>
        </p:txBody>
      </p:sp>
      <p:pic>
        <p:nvPicPr>
          <p:cNvPr id="2" name="Picture 1" descr="A close up of a logo&#10;&#10;Description automatically generated">
            <a:extLst>
              <a:ext uri="{FF2B5EF4-FFF2-40B4-BE49-F238E27FC236}">
                <a16:creationId xmlns:a16="http://schemas.microsoft.com/office/drawing/2014/main" id="{4DF488FC-6005-6F5A-8952-AD8B6491215F}"/>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
        <p:nvSpPr>
          <p:cNvPr id="3" name="Text Placeholder 2">
            <a:extLst>
              <a:ext uri="{FF2B5EF4-FFF2-40B4-BE49-F238E27FC236}">
                <a16:creationId xmlns:a16="http://schemas.microsoft.com/office/drawing/2014/main" id="{52DF55E6-D067-9082-6231-480DB699D97C}"/>
              </a:ext>
            </a:extLst>
          </p:cNvPr>
          <p:cNvSpPr>
            <a:spLocks noGrp="1"/>
          </p:cNvSpPr>
          <p:nvPr>
            <p:ph idx="1"/>
          </p:nvPr>
        </p:nvSpPr>
        <p:spPr>
          <a:xfrm>
            <a:off x="609599" y="1612900"/>
            <a:ext cx="11369565" cy="45640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9468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Backdrop">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dirty="0"/>
          </a:p>
        </p:txBody>
      </p:sp>
      <p:sp>
        <p:nvSpPr>
          <p:cNvPr id="9" name="Footer Placeholder 4">
            <a:extLst>
              <a:ext uri="{FF2B5EF4-FFF2-40B4-BE49-F238E27FC236}">
                <a16:creationId xmlns:a16="http://schemas.microsoft.com/office/drawing/2014/main" id="{83DECC0B-5893-4E46-A296-49C6FA17E7E2}"/>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bg2"/>
                </a:solidFill>
                <a:latin typeface="Libre Franklin" pitchFamily="2" charset="77"/>
              </a:defRPr>
            </a:lvl1pPr>
          </a:lstStyle>
          <a:p>
            <a:endParaRPr lang="en-US" dirty="0"/>
          </a:p>
        </p:txBody>
      </p:sp>
      <p:sp>
        <p:nvSpPr>
          <p:cNvPr id="10" name="Date Placeholder 3">
            <a:extLst>
              <a:ext uri="{FF2B5EF4-FFF2-40B4-BE49-F238E27FC236}">
                <a16:creationId xmlns:a16="http://schemas.microsoft.com/office/drawing/2014/main" id="{BA7EA2F3-9A7E-CB43-9899-EC3CD8E08003}"/>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bg2"/>
                </a:solidFill>
                <a:latin typeface="Libre Franklin" pitchFamily="2" charset="77"/>
              </a:defRPr>
            </a:lvl1pPr>
          </a:lstStyle>
          <a:p>
            <a:fld id="{0F6667D3-13BA-644A-A70F-EAA1B31CA4D2}" type="datetime1">
              <a:rPr lang="en-US" smtClean="0"/>
              <a:t>12/4/2024</a:t>
            </a:fld>
            <a:endParaRPr lang="en-US" dirty="0"/>
          </a:p>
        </p:txBody>
      </p:sp>
      <p:sp>
        <p:nvSpPr>
          <p:cNvPr id="2" name="Text Placeholder 2">
            <a:extLst>
              <a:ext uri="{FF2B5EF4-FFF2-40B4-BE49-F238E27FC236}">
                <a16:creationId xmlns:a16="http://schemas.microsoft.com/office/drawing/2014/main" id="{44F3EB92-AC85-6DDC-0AEE-9C4E820DC31D}"/>
              </a:ext>
            </a:extLst>
          </p:cNvPr>
          <p:cNvSpPr>
            <a:spLocks noGrp="1"/>
          </p:cNvSpPr>
          <p:nvPr>
            <p:ph idx="1"/>
          </p:nvPr>
        </p:nvSpPr>
        <p:spPr>
          <a:xfrm>
            <a:off x="609599" y="1612900"/>
            <a:ext cx="11369565" cy="4564063"/>
          </a:xfrm>
          <a:prstGeom prst="rect">
            <a:avLst/>
          </a:prstGeom>
        </p:spPr>
        <p:txBody>
          <a:bodyPr vert="horz" lIns="91440" tIns="45720" rIns="91440" bIns="45720" rtlCol="0">
            <a:norm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a:extLst>
              <a:ext uri="{FF2B5EF4-FFF2-40B4-BE49-F238E27FC236}">
                <a16:creationId xmlns:a16="http://schemas.microsoft.com/office/drawing/2014/main" id="{6DF8976B-9112-3F21-FFF5-7EB7EE460738}"/>
              </a:ext>
            </a:extLst>
          </p:cNvPr>
          <p:cNvSpPr>
            <a:spLocks noGrp="1"/>
          </p:cNvSpPr>
          <p:nvPr>
            <p:ph type="title"/>
          </p:nvPr>
        </p:nvSpPr>
        <p:spPr>
          <a:xfrm>
            <a:off x="207578" y="136525"/>
            <a:ext cx="11771587" cy="1325563"/>
          </a:xfrm>
        </p:spPr>
        <p:txBody>
          <a:bodyPr/>
          <a:lstStyle>
            <a:lvl1pPr>
              <a:defRPr b="1">
                <a:solidFill>
                  <a:schemeClr val="accent2"/>
                </a:solidFill>
              </a:defRPr>
            </a:lvl1pPr>
          </a:lstStyle>
          <a:p>
            <a:r>
              <a:rPr lang="en-US" dirty="0"/>
              <a:t>Click to edit Master title style</a:t>
            </a:r>
          </a:p>
        </p:txBody>
      </p:sp>
    </p:spTree>
    <p:extLst>
      <p:ext uri="{BB962C8B-B14F-4D97-AF65-F5344CB8AC3E}">
        <p14:creationId xmlns:p14="http://schemas.microsoft.com/office/powerpoint/2010/main" val="352654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ght Blue backdrop">
    <p:bg>
      <p:bgPr>
        <a:solidFill>
          <a:schemeClr val="accent3"/>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585D29A-C5C0-A444-81D5-062ED544558E}"/>
              </a:ext>
            </a:extLst>
          </p:cNvPr>
          <p:cNvSpPr>
            <a:spLocks noGrp="1"/>
          </p:cNvSpPr>
          <p:nvPr>
            <p:ph type="title"/>
          </p:nvPr>
        </p:nvSpPr>
        <p:spPr>
          <a:xfrm>
            <a:off x="207578" y="136525"/>
            <a:ext cx="11771587" cy="1325563"/>
          </a:xfrm>
        </p:spPr>
        <p:txBody>
          <a:bodyPr/>
          <a:lstStyle>
            <a:lvl1pPr>
              <a:defRPr b="1">
                <a:solidFill>
                  <a:schemeClr val="tx2"/>
                </a:solidFill>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9ADDF9DC-B88E-D14A-BD70-9F551E139937}"/>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0" i="0">
                <a:solidFill>
                  <a:schemeClr val="bg2"/>
                </a:solidFill>
                <a:latin typeface="Libre Franklin Black" pitchFamily="2" charset="77"/>
              </a:defRPr>
            </a:lvl1pPr>
          </a:lstStyle>
          <a:p>
            <a:fld id="{74743CB8-03B1-D240-A0C2-C770526C1FDB}" type="slidenum">
              <a:rPr lang="en-US" smtClean="0"/>
              <a:pPr/>
              <a:t>‹#›</a:t>
            </a:fld>
            <a:endParaRPr lang="en-US" dirty="0"/>
          </a:p>
        </p:txBody>
      </p:sp>
      <p:sp>
        <p:nvSpPr>
          <p:cNvPr id="9" name="Footer Placeholder 4">
            <a:extLst>
              <a:ext uri="{FF2B5EF4-FFF2-40B4-BE49-F238E27FC236}">
                <a16:creationId xmlns:a16="http://schemas.microsoft.com/office/drawing/2014/main" id="{4E6E35F7-1176-574C-84DB-0892D649246A}"/>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bg2"/>
                </a:solidFill>
                <a:latin typeface="Libre Franklin" pitchFamily="2" charset="77"/>
              </a:defRPr>
            </a:lvl1pPr>
          </a:lstStyle>
          <a:p>
            <a:endParaRPr lang="en-US" dirty="0"/>
          </a:p>
        </p:txBody>
      </p:sp>
      <p:sp>
        <p:nvSpPr>
          <p:cNvPr id="10" name="Date Placeholder 3">
            <a:extLst>
              <a:ext uri="{FF2B5EF4-FFF2-40B4-BE49-F238E27FC236}">
                <a16:creationId xmlns:a16="http://schemas.microsoft.com/office/drawing/2014/main" id="{41F6C6C9-06FC-D94C-BD7C-6BC30F431B6F}"/>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bg2"/>
                </a:solidFill>
                <a:latin typeface="Libre Franklin" pitchFamily="2" charset="77"/>
              </a:defRPr>
            </a:lvl1pPr>
          </a:lstStyle>
          <a:p>
            <a:fld id="{AF05C9C5-01E9-0944-852B-46FC7EC73E84}" type="datetime1">
              <a:rPr lang="en-US" smtClean="0"/>
              <a:t>12/4/2024</a:t>
            </a:fld>
            <a:endParaRPr lang="en-US" dirty="0"/>
          </a:p>
        </p:txBody>
      </p:sp>
      <p:pic>
        <p:nvPicPr>
          <p:cNvPr id="2" name="Picture 1">
            <a:extLst>
              <a:ext uri="{FF2B5EF4-FFF2-40B4-BE49-F238E27FC236}">
                <a16:creationId xmlns:a16="http://schemas.microsoft.com/office/drawing/2014/main" id="{71D0725D-E369-5C71-909F-D12C0B7FE5B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3" name="Text Placeholder 2">
            <a:extLst>
              <a:ext uri="{FF2B5EF4-FFF2-40B4-BE49-F238E27FC236}">
                <a16:creationId xmlns:a16="http://schemas.microsoft.com/office/drawing/2014/main" id="{41ACF60B-785B-C567-EB11-E86432397FA2}"/>
              </a:ext>
            </a:extLst>
          </p:cNvPr>
          <p:cNvSpPr>
            <a:spLocks noGrp="1"/>
          </p:cNvSpPr>
          <p:nvPr>
            <p:ph idx="1"/>
          </p:nvPr>
        </p:nvSpPr>
        <p:spPr>
          <a:xfrm>
            <a:off x="609599" y="1612900"/>
            <a:ext cx="11369565" cy="4564063"/>
          </a:xfrm>
          <a:prstGeom prst="rect">
            <a:avLst/>
          </a:prstGeom>
        </p:spPr>
        <p:txBody>
          <a:bodyPr vert="horz" lIns="91440" tIns="45720" rIns="91440" bIns="45720" rtlCol="0">
            <a:norm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21387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een backdrop">
    <p:bg>
      <p:bgPr>
        <a:solidFill>
          <a:schemeClr val="accent4"/>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24D45D8-AF5E-4647-BB24-7DA76FD1DA98}"/>
              </a:ext>
            </a:extLst>
          </p:cNvPr>
          <p:cNvSpPr>
            <a:spLocks noGrp="1"/>
          </p:cNvSpPr>
          <p:nvPr>
            <p:ph type="title"/>
          </p:nvPr>
        </p:nvSpPr>
        <p:spPr>
          <a:xfrm>
            <a:off x="207578" y="136525"/>
            <a:ext cx="11771587" cy="1325563"/>
          </a:xfrm>
        </p:spPr>
        <p:txBody>
          <a:bodyPr/>
          <a:lstStyle>
            <a:lvl1pPr>
              <a:defRPr b="1">
                <a:solidFill>
                  <a:schemeClr val="accent1"/>
                </a:solidFill>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DB35865D-8650-C84E-862C-28682A267625}"/>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dirty="0"/>
          </a:p>
        </p:txBody>
      </p:sp>
      <p:sp>
        <p:nvSpPr>
          <p:cNvPr id="9" name="Footer Placeholder 4">
            <a:extLst>
              <a:ext uri="{FF2B5EF4-FFF2-40B4-BE49-F238E27FC236}">
                <a16:creationId xmlns:a16="http://schemas.microsoft.com/office/drawing/2014/main" id="{33256A77-03CE-0942-A7F7-A681684C1B91}"/>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bg2"/>
                </a:solidFill>
                <a:latin typeface="Libre Franklin" pitchFamily="2" charset="77"/>
              </a:defRPr>
            </a:lvl1pPr>
          </a:lstStyle>
          <a:p>
            <a:endParaRPr lang="en-US" dirty="0"/>
          </a:p>
        </p:txBody>
      </p:sp>
      <p:sp>
        <p:nvSpPr>
          <p:cNvPr id="10" name="Date Placeholder 3">
            <a:extLst>
              <a:ext uri="{FF2B5EF4-FFF2-40B4-BE49-F238E27FC236}">
                <a16:creationId xmlns:a16="http://schemas.microsoft.com/office/drawing/2014/main" id="{F2E5C234-1CE0-1749-A3A0-277EF274E01B}"/>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bg2"/>
                </a:solidFill>
                <a:latin typeface="Libre Franklin" pitchFamily="2" charset="77"/>
              </a:defRPr>
            </a:lvl1pPr>
          </a:lstStyle>
          <a:p>
            <a:fld id="{B0262A67-A95A-C445-B46F-37CAC45543B8}" type="datetime1">
              <a:rPr lang="en-US" smtClean="0"/>
              <a:t>12/4/2024</a:t>
            </a:fld>
            <a:endParaRPr lang="en-US" dirty="0"/>
          </a:p>
        </p:txBody>
      </p:sp>
      <p:pic>
        <p:nvPicPr>
          <p:cNvPr id="2" name="Picture 1">
            <a:extLst>
              <a:ext uri="{FF2B5EF4-FFF2-40B4-BE49-F238E27FC236}">
                <a16:creationId xmlns:a16="http://schemas.microsoft.com/office/drawing/2014/main" id="{303867CA-40CF-CF21-FB09-7D37309C4C9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3" name="Text Placeholder 2">
            <a:extLst>
              <a:ext uri="{FF2B5EF4-FFF2-40B4-BE49-F238E27FC236}">
                <a16:creationId xmlns:a16="http://schemas.microsoft.com/office/drawing/2014/main" id="{27FA5B33-B07C-3A9A-5A95-A7B9A5D737C1}"/>
              </a:ext>
            </a:extLst>
          </p:cNvPr>
          <p:cNvSpPr>
            <a:spLocks noGrp="1"/>
          </p:cNvSpPr>
          <p:nvPr>
            <p:ph idx="1"/>
          </p:nvPr>
        </p:nvSpPr>
        <p:spPr>
          <a:xfrm>
            <a:off x="609599" y="1612900"/>
            <a:ext cx="11369565" cy="4564063"/>
          </a:xfrm>
          <a:prstGeom prst="rect">
            <a:avLst/>
          </a:prstGeom>
        </p:spPr>
        <p:txBody>
          <a:bodyPr vert="horz" lIns="91440" tIns="45720" rIns="91440" bIns="45720" rtlCol="0">
            <a:norm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97843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range Backdrop">
    <p:bg>
      <p:bgPr>
        <a:solidFill>
          <a:schemeClr val="accent2"/>
        </a:solidFill>
        <a:effectLst/>
      </p:bgPr>
    </p:bg>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DD1B1BB8-DB9D-0F41-9138-BD11EFE63D37}"/>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
        <p:nvSpPr>
          <p:cNvPr id="9" name="Title 1">
            <a:extLst>
              <a:ext uri="{FF2B5EF4-FFF2-40B4-BE49-F238E27FC236}">
                <a16:creationId xmlns:a16="http://schemas.microsoft.com/office/drawing/2014/main" id="{53BB8D5E-9C61-D04D-92AC-1778BD1FDDCE}"/>
              </a:ext>
            </a:extLst>
          </p:cNvPr>
          <p:cNvSpPr>
            <a:spLocks noGrp="1"/>
          </p:cNvSpPr>
          <p:nvPr>
            <p:ph type="title"/>
          </p:nvPr>
        </p:nvSpPr>
        <p:spPr>
          <a:xfrm>
            <a:off x="212835" y="139927"/>
            <a:ext cx="11766331" cy="1325563"/>
          </a:xfrm>
        </p:spPr>
        <p:txBody>
          <a:bodyPr/>
          <a:lstStyle>
            <a:lvl1pPr>
              <a:defRPr b="1">
                <a:solidFill>
                  <a:schemeClr val="tx1"/>
                </a:solidFill>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D09BE48A-C01E-5642-AB1A-89B288240D43}"/>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dirty="0"/>
          </a:p>
        </p:txBody>
      </p:sp>
      <p:sp>
        <p:nvSpPr>
          <p:cNvPr id="8" name="Footer Placeholder 4">
            <a:extLst>
              <a:ext uri="{FF2B5EF4-FFF2-40B4-BE49-F238E27FC236}">
                <a16:creationId xmlns:a16="http://schemas.microsoft.com/office/drawing/2014/main" id="{7797EE07-432B-F246-A19B-7E6F210FFDDE}"/>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dirty="0"/>
          </a:p>
        </p:txBody>
      </p:sp>
      <p:sp>
        <p:nvSpPr>
          <p:cNvPr id="10" name="Date Placeholder 3">
            <a:extLst>
              <a:ext uri="{FF2B5EF4-FFF2-40B4-BE49-F238E27FC236}">
                <a16:creationId xmlns:a16="http://schemas.microsoft.com/office/drawing/2014/main" id="{BB8513CE-634F-9B47-8669-61648C8445B0}"/>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89655031-04CB-4E47-A3F2-6D368CDBB47A}" type="datetime1">
              <a:rPr lang="en-US" smtClean="0"/>
              <a:t>12/4/2024</a:t>
            </a:fld>
            <a:endParaRPr lang="en-US" dirty="0"/>
          </a:p>
        </p:txBody>
      </p:sp>
      <p:sp>
        <p:nvSpPr>
          <p:cNvPr id="2" name="Text Placeholder 2">
            <a:extLst>
              <a:ext uri="{FF2B5EF4-FFF2-40B4-BE49-F238E27FC236}">
                <a16:creationId xmlns:a16="http://schemas.microsoft.com/office/drawing/2014/main" id="{8E21AE4B-BE1E-4E80-4365-9FDA2AD14448}"/>
              </a:ext>
            </a:extLst>
          </p:cNvPr>
          <p:cNvSpPr>
            <a:spLocks noGrp="1"/>
          </p:cNvSpPr>
          <p:nvPr>
            <p:ph idx="1"/>
          </p:nvPr>
        </p:nvSpPr>
        <p:spPr>
          <a:xfrm>
            <a:off x="609599" y="1612900"/>
            <a:ext cx="11369565" cy="4564063"/>
          </a:xfrm>
          <a:prstGeom prst="rect">
            <a:avLst/>
          </a:prstGeom>
        </p:spPr>
        <p:txBody>
          <a:bodyPr vert="horz" lIns="91440" tIns="45720" rIns="91440" bIns="45720" rtlCol="0">
            <a:norm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2072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arbon Backdrop">
    <p:bg>
      <p:bgPr>
        <a:solidFill>
          <a:schemeClr val="tx1">
            <a:alpha val="93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24D45D8-AF5E-4647-BB24-7DA76FD1DA98}"/>
              </a:ext>
            </a:extLst>
          </p:cNvPr>
          <p:cNvSpPr>
            <a:spLocks noGrp="1"/>
          </p:cNvSpPr>
          <p:nvPr>
            <p:ph type="title"/>
          </p:nvPr>
        </p:nvSpPr>
        <p:spPr>
          <a:xfrm>
            <a:off x="207578" y="136525"/>
            <a:ext cx="11771587" cy="1325563"/>
          </a:xfrm>
        </p:spPr>
        <p:txBody>
          <a:bodyPr/>
          <a:lstStyle>
            <a:lvl1pPr>
              <a:defRPr b="1">
                <a:solidFill>
                  <a:schemeClr val="accent2"/>
                </a:solidFill>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8DD9888C-9DE5-9249-8A08-C2D5A5A34F26}"/>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dirty="0"/>
          </a:p>
        </p:txBody>
      </p:sp>
      <p:sp>
        <p:nvSpPr>
          <p:cNvPr id="9" name="Footer Placeholder 4">
            <a:extLst>
              <a:ext uri="{FF2B5EF4-FFF2-40B4-BE49-F238E27FC236}">
                <a16:creationId xmlns:a16="http://schemas.microsoft.com/office/drawing/2014/main" id="{33B30CAC-E896-754E-9ECB-54201D8EBEA1}"/>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bg2"/>
                </a:solidFill>
                <a:latin typeface="Libre Franklin" pitchFamily="2" charset="77"/>
              </a:defRPr>
            </a:lvl1pPr>
          </a:lstStyle>
          <a:p>
            <a:endParaRPr lang="en-US" dirty="0"/>
          </a:p>
        </p:txBody>
      </p:sp>
      <p:sp>
        <p:nvSpPr>
          <p:cNvPr id="10" name="Date Placeholder 3">
            <a:extLst>
              <a:ext uri="{FF2B5EF4-FFF2-40B4-BE49-F238E27FC236}">
                <a16:creationId xmlns:a16="http://schemas.microsoft.com/office/drawing/2014/main" id="{7C284100-BD53-ED4E-8E01-EC5EE0F03EE5}"/>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bg2"/>
                </a:solidFill>
                <a:latin typeface="Libre Franklin" pitchFamily="2" charset="77"/>
              </a:defRPr>
            </a:lvl1pPr>
          </a:lstStyle>
          <a:p>
            <a:fld id="{CA2064BA-3E40-5F45-A4E3-7121DCF04726}" type="datetime1">
              <a:rPr lang="en-US" smtClean="0"/>
              <a:t>12/4/2024</a:t>
            </a:fld>
            <a:endParaRPr lang="en-US" dirty="0"/>
          </a:p>
        </p:txBody>
      </p:sp>
      <p:pic>
        <p:nvPicPr>
          <p:cNvPr id="2" name="Picture 1">
            <a:extLst>
              <a:ext uri="{FF2B5EF4-FFF2-40B4-BE49-F238E27FC236}">
                <a16:creationId xmlns:a16="http://schemas.microsoft.com/office/drawing/2014/main" id="{574F7913-A99A-7138-9F73-720C861B1E2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3" name="Text Placeholder 2">
            <a:extLst>
              <a:ext uri="{FF2B5EF4-FFF2-40B4-BE49-F238E27FC236}">
                <a16:creationId xmlns:a16="http://schemas.microsoft.com/office/drawing/2014/main" id="{77DD4158-7112-9704-FA82-E419741555D4}"/>
              </a:ext>
            </a:extLst>
          </p:cNvPr>
          <p:cNvSpPr>
            <a:spLocks noGrp="1"/>
          </p:cNvSpPr>
          <p:nvPr>
            <p:ph idx="1"/>
          </p:nvPr>
        </p:nvSpPr>
        <p:spPr>
          <a:xfrm>
            <a:off x="609599" y="1612900"/>
            <a:ext cx="11369565" cy="4564063"/>
          </a:xfrm>
          <a:prstGeom prst="rect">
            <a:avLst/>
          </a:prstGeom>
        </p:spPr>
        <p:txBody>
          <a:bodyPr vert="horz" lIns="91440" tIns="45720" rIns="91440" bIns="45720" rtlCol="0">
            <a:norm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6680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B453A-423A-3249-A001-C2D6E9FFDF8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DDA2B21-2698-CA4A-8F1A-F4CD65EAA96E}"/>
              </a:ext>
            </a:extLst>
          </p:cNvPr>
          <p:cNvSpPr>
            <a:spLocks noGrp="1"/>
          </p:cNvSpPr>
          <p:nvPr>
            <p:ph idx="1"/>
          </p:nvPr>
        </p:nvSpPr>
        <p:spPr>
          <a:xfrm>
            <a:off x="591671" y="1629675"/>
            <a:ext cx="11387494" cy="464515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Slide Number Placeholder 5">
            <a:extLst>
              <a:ext uri="{FF2B5EF4-FFF2-40B4-BE49-F238E27FC236}">
                <a16:creationId xmlns:a16="http://schemas.microsoft.com/office/drawing/2014/main" id="{4D103FF9-8030-0441-9E6D-03B14ABF9BDA}"/>
              </a:ext>
            </a:extLst>
          </p:cNvPr>
          <p:cNvSpPr>
            <a:spLocks noGrp="1"/>
          </p:cNvSpPr>
          <p:nvPr>
            <p:ph type="sldNum" sz="quarter" idx="12"/>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dirty="0"/>
          </a:p>
        </p:txBody>
      </p:sp>
      <p:sp>
        <p:nvSpPr>
          <p:cNvPr id="12" name="Footer Placeholder 4">
            <a:extLst>
              <a:ext uri="{FF2B5EF4-FFF2-40B4-BE49-F238E27FC236}">
                <a16:creationId xmlns:a16="http://schemas.microsoft.com/office/drawing/2014/main" id="{5DEFF256-0A1A-E646-A221-886DD067C9A9}"/>
              </a:ext>
            </a:extLst>
          </p:cNvPr>
          <p:cNvSpPr>
            <a:spLocks noGrp="1"/>
          </p:cNvSpPr>
          <p:nvPr>
            <p:ph type="ftr" sz="quarter" idx="11"/>
          </p:nvPr>
        </p:nvSpPr>
        <p:spPr>
          <a:xfrm>
            <a:off x="4038600" y="6442414"/>
            <a:ext cx="6637284" cy="365125"/>
          </a:xfrm>
          <a:prstGeom prst="rect">
            <a:avLst/>
          </a:prstGeom>
        </p:spPr>
        <p:txBody>
          <a:bodyPr vert="horz" lIns="91440" tIns="45720" rIns="91440" bIns="45720" rtlCol="0" anchor="ctr"/>
          <a:lstStyle>
            <a:lvl1pPr algn="ctr">
              <a:defRPr sz="1100" b="0" i="1">
                <a:solidFill>
                  <a:schemeClr val="bg1"/>
                </a:solidFill>
                <a:latin typeface="Libre Franklin" pitchFamily="2" charset="77"/>
              </a:defRPr>
            </a:lvl1pPr>
          </a:lstStyle>
          <a:p>
            <a:endParaRPr lang="en-US" dirty="0"/>
          </a:p>
        </p:txBody>
      </p:sp>
      <p:sp>
        <p:nvSpPr>
          <p:cNvPr id="11" name="Date Placeholder 3">
            <a:extLst>
              <a:ext uri="{FF2B5EF4-FFF2-40B4-BE49-F238E27FC236}">
                <a16:creationId xmlns:a16="http://schemas.microsoft.com/office/drawing/2014/main" id="{51976A10-74B4-7043-8A99-2BB9B3D840C4}"/>
              </a:ext>
            </a:extLst>
          </p:cNvPr>
          <p:cNvSpPr>
            <a:spLocks noGrp="1"/>
          </p:cNvSpPr>
          <p:nvPr>
            <p:ph type="dt" sz="half" idx="10"/>
          </p:nvPr>
        </p:nvSpPr>
        <p:spPr>
          <a:xfrm>
            <a:off x="2270234" y="6442414"/>
            <a:ext cx="1555533" cy="365125"/>
          </a:xfrm>
          <a:prstGeom prst="rect">
            <a:avLst/>
          </a:prstGeom>
        </p:spPr>
        <p:txBody>
          <a:bodyPr vert="horz" lIns="91440" tIns="45720" rIns="91440" bIns="45720" rtlCol="0" anchor="ctr"/>
          <a:lstStyle>
            <a:lvl1pPr algn="l">
              <a:defRPr sz="1100" b="0" i="0">
                <a:solidFill>
                  <a:schemeClr val="bg1"/>
                </a:solidFill>
                <a:latin typeface="Libre Franklin" pitchFamily="2" charset="77"/>
              </a:defRPr>
            </a:lvl1pPr>
          </a:lstStyle>
          <a:p>
            <a:fld id="{B077188F-4E01-1D4B-842A-A925306D5A05}" type="datetime1">
              <a:rPr lang="en-US" smtClean="0"/>
              <a:t>12/4/2024</a:t>
            </a:fld>
            <a:endParaRPr lang="en-US" dirty="0"/>
          </a:p>
        </p:txBody>
      </p:sp>
      <p:pic>
        <p:nvPicPr>
          <p:cNvPr id="4" name="Picture 3">
            <a:extLst>
              <a:ext uri="{FF2B5EF4-FFF2-40B4-BE49-F238E27FC236}">
                <a16:creationId xmlns:a16="http://schemas.microsoft.com/office/drawing/2014/main" id="{6D104208-BF51-5780-6852-A03709D9CC9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458" y="6419236"/>
            <a:ext cx="1052402" cy="411480"/>
          </a:xfrm>
          <a:prstGeom prst="rect">
            <a:avLst/>
          </a:prstGeom>
        </p:spPr>
      </p:pic>
    </p:spTree>
    <p:extLst>
      <p:ext uri="{BB962C8B-B14F-4D97-AF65-F5344CB8AC3E}">
        <p14:creationId xmlns:p14="http://schemas.microsoft.com/office/powerpoint/2010/main" val="22659374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eature, Blue sideba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E9D033-5E4A-B665-F0E4-FD119255FF85}"/>
              </a:ext>
            </a:extLst>
          </p:cNvPr>
          <p:cNvSpPr/>
          <p:nvPr userDrawn="1"/>
        </p:nvSpPr>
        <p:spPr>
          <a:xfrm>
            <a:off x="0" y="0"/>
            <a:ext cx="126187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rot="16200000">
            <a:off x="-2426308" y="2713221"/>
            <a:ext cx="6124207" cy="1008660"/>
          </a:xfrm>
        </p:spPr>
        <p:txBody>
          <a:bodyPr/>
          <a:lstStyle>
            <a:lvl1pPr algn="ctr">
              <a:defRPr b="1">
                <a:solidFill>
                  <a:schemeClr val="accent2"/>
                </a:solidFill>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dirty="0"/>
          </a:p>
        </p:txBody>
      </p:sp>
      <p:sp>
        <p:nvSpPr>
          <p:cNvPr id="9" name="Footer Placeholder 4">
            <a:extLst>
              <a:ext uri="{FF2B5EF4-FFF2-40B4-BE49-F238E27FC236}">
                <a16:creationId xmlns:a16="http://schemas.microsoft.com/office/drawing/2014/main" id="{83DECC0B-5893-4E46-A296-49C6FA17E7E2}"/>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dirty="0"/>
          </a:p>
        </p:txBody>
      </p:sp>
      <p:sp>
        <p:nvSpPr>
          <p:cNvPr id="10" name="Date Placeholder 3">
            <a:extLst>
              <a:ext uri="{FF2B5EF4-FFF2-40B4-BE49-F238E27FC236}">
                <a16:creationId xmlns:a16="http://schemas.microsoft.com/office/drawing/2014/main" id="{BA7EA2F3-9A7E-CB43-9899-EC3CD8E08003}"/>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FEBFDD36-92EC-224F-9528-05E57BA25072}" type="datetime1">
              <a:rPr lang="en-US" smtClean="0"/>
              <a:t>12/4/2024</a:t>
            </a:fld>
            <a:endParaRPr lang="en-US" dirty="0"/>
          </a:p>
        </p:txBody>
      </p:sp>
      <p:sp>
        <p:nvSpPr>
          <p:cNvPr id="2" name="Content Placeholder 2">
            <a:extLst>
              <a:ext uri="{FF2B5EF4-FFF2-40B4-BE49-F238E27FC236}">
                <a16:creationId xmlns:a16="http://schemas.microsoft.com/office/drawing/2014/main" id="{03C0F96E-2D76-183F-062B-8C51FBC5168C}"/>
              </a:ext>
            </a:extLst>
          </p:cNvPr>
          <p:cNvSpPr>
            <a:spLocks noGrp="1"/>
          </p:cNvSpPr>
          <p:nvPr>
            <p:ph idx="1"/>
          </p:nvPr>
        </p:nvSpPr>
        <p:spPr>
          <a:xfrm>
            <a:off x="1651380" y="395785"/>
            <a:ext cx="10140286" cy="5883870"/>
          </a:xfrm>
          <a:solidFill>
            <a:schemeClr val="bg1"/>
          </a:solidFill>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5804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Orange sideba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E9D033-5E4A-B665-F0E4-FD119255FF85}"/>
              </a:ext>
            </a:extLst>
          </p:cNvPr>
          <p:cNvSpPr/>
          <p:nvPr userDrawn="1"/>
        </p:nvSpPr>
        <p:spPr>
          <a:xfrm>
            <a:off x="0" y="0"/>
            <a:ext cx="126187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rot="16200000">
            <a:off x="-2426308" y="2713221"/>
            <a:ext cx="6124207" cy="1008660"/>
          </a:xfrm>
        </p:spPr>
        <p:txBody>
          <a:bodyPr/>
          <a:lstStyle>
            <a:lvl1pPr algn="ctr">
              <a:defRPr b="1">
                <a:solidFill>
                  <a:schemeClr val="tx2"/>
                </a:solidFill>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0" i="0">
                <a:solidFill>
                  <a:schemeClr val="tx1"/>
                </a:solidFill>
                <a:latin typeface="Libre Franklin Black" pitchFamily="2" charset="77"/>
              </a:defRPr>
            </a:lvl1pPr>
          </a:lstStyle>
          <a:p>
            <a:fld id="{74743CB8-03B1-D240-A0C2-C770526C1FDB}" type="slidenum">
              <a:rPr lang="en-US" smtClean="0"/>
              <a:pPr/>
              <a:t>‹#›</a:t>
            </a:fld>
            <a:endParaRPr lang="en-US" dirty="0"/>
          </a:p>
        </p:txBody>
      </p:sp>
      <p:sp>
        <p:nvSpPr>
          <p:cNvPr id="9" name="Footer Placeholder 4">
            <a:extLst>
              <a:ext uri="{FF2B5EF4-FFF2-40B4-BE49-F238E27FC236}">
                <a16:creationId xmlns:a16="http://schemas.microsoft.com/office/drawing/2014/main" id="{83DECC0B-5893-4E46-A296-49C6FA17E7E2}"/>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dirty="0"/>
          </a:p>
        </p:txBody>
      </p:sp>
      <p:sp>
        <p:nvSpPr>
          <p:cNvPr id="10" name="Date Placeholder 3">
            <a:extLst>
              <a:ext uri="{FF2B5EF4-FFF2-40B4-BE49-F238E27FC236}">
                <a16:creationId xmlns:a16="http://schemas.microsoft.com/office/drawing/2014/main" id="{BA7EA2F3-9A7E-CB43-9899-EC3CD8E08003}"/>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B645692F-50A9-1A49-A9A7-EE5FD031884C}" type="datetime1">
              <a:rPr lang="en-US" smtClean="0"/>
              <a:t>12/4/2024</a:t>
            </a:fld>
            <a:endParaRPr lang="en-US" dirty="0"/>
          </a:p>
        </p:txBody>
      </p:sp>
      <p:sp>
        <p:nvSpPr>
          <p:cNvPr id="2" name="Content Placeholder 2">
            <a:extLst>
              <a:ext uri="{FF2B5EF4-FFF2-40B4-BE49-F238E27FC236}">
                <a16:creationId xmlns:a16="http://schemas.microsoft.com/office/drawing/2014/main" id="{03C0F96E-2D76-183F-062B-8C51FBC5168C}"/>
              </a:ext>
            </a:extLst>
          </p:cNvPr>
          <p:cNvSpPr>
            <a:spLocks noGrp="1"/>
          </p:cNvSpPr>
          <p:nvPr>
            <p:ph idx="1"/>
          </p:nvPr>
        </p:nvSpPr>
        <p:spPr>
          <a:xfrm>
            <a:off x="1651380" y="395785"/>
            <a:ext cx="10140286" cy="5883870"/>
          </a:xfrm>
          <a:solidFill>
            <a:schemeClr val="bg1"/>
          </a:solidFill>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6045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Green sideba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E9D033-5E4A-B665-F0E4-FD119255FF85}"/>
              </a:ext>
            </a:extLst>
          </p:cNvPr>
          <p:cNvSpPr/>
          <p:nvPr userDrawn="1"/>
        </p:nvSpPr>
        <p:spPr>
          <a:xfrm>
            <a:off x="0" y="0"/>
            <a:ext cx="126187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rot="16200000">
            <a:off x="-2426308" y="2713221"/>
            <a:ext cx="6124207" cy="1008660"/>
          </a:xfrm>
        </p:spPr>
        <p:txBody>
          <a:bodyPr/>
          <a:lstStyle>
            <a:lvl1pPr algn="ctr">
              <a:defRPr b="1">
                <a:solidFill>
                  <a:schemeClr val="tx2"/>
                </a:solidFill>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0" i="0">
                <a:solidFill>
                  <a:schemeClr val="tx1"/>
                </a:solidFill>
                <a:latin typeface="Libre Franklin Black" pitchFamily="2" charset="77"/>
              </a:defRPr>
            </a:lvl1pPr>
          </a:lstStyle>
          <a:p>
            <a:fld id="{74743CB8-03B1-D240-A0C2-C770526C1FDB}" type="slidenum">
              <a:rPr lang="en-US" smtClean="0"/>
              <a:pPr/>
              <a:t>‹#›</a:t>
            </a:fld>
            <a:endParaRPr lang="en-US" dirty="0"/>
          </a:p>
        </p:txBody>
      </p:sp>
      <p:sp>
        <p:nvSpPr>
          <p:cNvPr id="9" name="Footer Placeholder 4">
            <a:extLst>
              <a:ext uri="{FF2B5EF4-FFF2-40B4-BE49-F238E27FC236}">
                <a16:creationId xmlns:a16="http://schemas.microsoft.com/office/drawing/2014/main" id="{83DECC0B-5893-4E46-A296-49C6FA17E7E2}"/>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dirty="0"/>
          </a:p>
        </p:txBody>
      </p:sp>
      <p:sp>
        <p:nvSpPr>
          <p:cNvPr id="10" name="Date Placeholder 3">
            <a:extLst>
              <a:ext uri="{FF2B5EF4-FFF2-40B4-BE49-F238E27FC236}">
                <a16:creationId xmlns:a16="http://schemas.microsoft.com/office/drawing/2014/main" id="{BA7EA2F3-9A7E-CB43-9899-EC3CD8E08003}"/>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B645692F-50A9-1A49-A9A7-EE5FD031884C}" type="datetime1">
              <a:rPr lang="en-US" smtClean="0"/>
              <a:t>12/4/2024</a:t>
            </a:fld>
            <a:endParaRPr lang="en-US" dirty="0"/>
          </a:p>
        </p:txBody>
      </p:sp>
      <p:sp>
        <p:nvSpPr>
          <p:cNvPr id="2" name="Content Placeholder 2">
            <a:extLst>
              <a:ext uri="{FF2B5EF4-FFF2-40B4-BE49-F238E27FC236}">
                <a16:creationId xmlns:a16="http://schemas.microsoft.com/office/drawing/2014/main" id="{03C0F96E-2D76-183F-062B-8C51FBC5168C}"/>
              </a:ext>
            </a:extLst>
          </p:cNvPr>
          <p:cNvSpPr>
            <a:spLocks noGrp="1"/>
          </p:cNvSpPr>
          <p:nvPr>
            <p:ph idx="1"/>
          </p:nvPr>
        </p:nvSpPr>
        <p:spPr>
          <a:xfrm>
            <a:off x="1651380" y="395785"/>
            <a:ext cx="10140286" cy="5883870"/>
          </a:xfrm>
          <a:solidFill>
            <a:schemeClr val="bg1"/>
          </a:solidFill>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98516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c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EC2D4922-579E-612F-262A-63ECF61B62CC}"/>
              </a:ext>
            </a:extLst>
          </p:cNvPr>
          <p:cNvPicPr>
            <a:picLocks noChangeAspect="1"/>
          </p:cNvPicPr>
          <p:nvPr userDrawn="1"/>
        </p:nvPicPr>
        <p:blipFill>
          <a:blip r:embed="rId3"/>
          <a:stretch>
            <a:fillRect/>
          </a:stretch>
        </p:blipFill>
        <p:spPr>
          <a:xfrm>
            <a:off x="3596916" y="1776829"/>
            <a:ext cx="5399805" cy="2111275"/>
          </a:xfrm>
          <a:prstGeom prst="rect">
            <a:avLst/>
          </a:prstGeom>
        </p:spPr>
      </p:pic>
      <p:sp>
        <p:nvSpPr>
          <p:cNvPr id="4" name="Text Placeholder 15">
            <a:extLst>
              <a:ext uri="{FF2B5EF4-FFF2-40B4-BE49-F238E27FC236}">
                <a16:creationId xmlns:a16="http://schemas.microsoft.com/office/drawing/2014/main" id="{A51F0AF9-71FB-43F3-9084-09855012D085}"/>
              </a:ext>
            </a:extLst>
          </p:cNvPr>
          <p:cNvSpPr>
            <a:spLocks noGrp="1"/>
          </p:cNvSpPr>
          <p:nvPr>
            <p:ph type="body" sz="quarter" idx="11"/>
          </p:nvPr>
        </p:nvSpPr>
        <p:spPr>
          <a:xfrm>
            <a:off x="3023162" y="4837541"/>
            <a:ext cx="6659419" cy="506620"/>
          </a:xfrm>
          <a:solidFill>
            <a:schemeClr val="bg2"/>
          </a:solidFill>
          <a:effectLst>
            <a:outerShdw blurRad="177800" dist="38100" dir="2700000" algn="tl" rotWithShape="0">
              <a:prstClr val="black">
                <a:alpha val="40000"/>
              </a:prstClr>
            </a:outerShdw>
          </a:effectLst>
        </p:spPr>
        <p:txBody>
          <a:bodyPr anchor="b">
            <a:normAutofit/>
          </a:bodyPr>
          <a:lstStyle>
            <a:lvl1pPr marL="0" indent="0" algn="ctr">
              <a:buNone/>
              <a:defRPr sz="2400" i="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a:t>
            </a:r>
          </a:p>
        </p:txBody>
      </p:sp>
      <p:sp>
        <p:nvSpPr>
          <p:cNvPr id="13" name="Text Placeholder 13">
            <a:extLst>
              <a:ext uri="{FF2B5EF4-FFF2-40B4-BE49-F238E27FC236}">
                <a16:creationId xmlns:a16="http://schemas.microsoft.com/office/drawing/2014/main" id="{0A7236C1-429C-78C1-A6C1-70DB7A14C31B}"/>
              </a:ext>
            </a:extLst>
          </p:cNvPr>
          <p:cNvSpPr>
            <a:spLocks noGrp="1"/>
          </p:cNvSpPr>
          <p:nvPr>
            <p:ph type="body" sz="quarter" idx="10"/>
          </p:nvPr>
        </p:nvSpPr>
        <p:spPr>
          <a:xfrm>
            <a:off x="1813416" y="4061041"/>
            <a:ext cx="9078912" cy="804863"/>
          </a:xfrm>
          <a:solidFill>
            <a:schemeClr val="tx1"/>
          </a:solidFill>
          <a:effectLst>
            <a:outerShdw blurRad="177800" dist="38100" dir="2700000" algn="tl" rotWithShape="0">
              <a:prstClr val="black">
                <a:alpha val="40000"/>
              </a:prstClr>
            </a:outerShdw>
          </a:effectLst>
        </p:spPr>
        <p:txBody>
          <a:bodyPr anchor="ctr">
            <a:normAutofit/>
          </a:bodyPr>
          <a:lstStyle>
            <a:lvl1pPr marL="0" indent="0" algn="ctr">
              <a:buNone/>
              <a:defRPr sz="3600" b="1" i="0">
                <a:solidFill>
                  <a:schemeClr val="accent2"/>
                </a:solidFill>
                <a:latin typeface="Libre Franklin"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13198862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creen with Date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EC2D4922-579E-612F-262A-63ECF61B62CC}"/>
              </a:ext>
            </a:extLst>
          </p:cNvPr>
          <p:cNvPicPr>
            <a:picLocks noChangeAspect="1"/>
          </p:cNvPicPr>
          <p:nvPr userDrawn="1"/>
        </p:nvPicPr>
        <p:blipFill>
          <a:blip r:embed="rId3"/>
          <a:stretch>
            <a:fillRect/>
          </a:stretch>
        </p:blipFill>
        <p:spPr>
          <a:xfrm>
            <a:off x="3596916" y="1776829"/>
            <a:ext cx="5399805" cy="2111275"/>
          </a:xfrm>
          <a:prstGeom prst="rect">
            <a:avLst/>
          </a:prstGeom>
        </p:spPr>
      </p:pic>
      <p:sp>
        <p:nvSpPr>
          <p:cNvPr id="11" name="Text Placeholder 15">
            <a:extLst>
              <a:ext uri="{FF2B5EF4-FFF2-40B4-BE49-F238E27FC236}">
                <a16:creationId xmlns:a16="http://schemas.microsoft.com/office/drawing/2014/main" id="{76E791CA-EA78-01F5-E03B-B2ADA98687B6}"/>
              </a:ext>
            </a:extLst>
          </p:cNvPr>
          <p:cNvSpPr>
            <a:spLocks noGrp="1"/>
          </p:cNvSpPr>
          <p:nvPr>
            <p:ph type="body" sz="quarter" idx="11"/>
          </p:nvPr>
        </p:nvSpPr>
        <p:spPr>
          <a:xfrm>
            <a:off x="3023162" y="4837541"/>
            <a:ext cx="6659419" cy="506620"/>
          </a:xfrm>
          <a:solidFill>
            <a:schemeClr val="bg2"/>
          </a:solidFill>
          <a:effectLst>
            <a:outerShdw blurRad="177800" dist="38100" dir="2700000" algn="tl" rotWithShape="0">
              <a:prstClr val="black">
                <a:alpha val="40000"/>
              </a:prstClr>
            </a:outerShdw>
          </a:effectLst>
        </p:spPr>
        <p:txBody>
          <a:bodyPr anchor="b">
            <a:normAutofit/>
          </a:bodyPr>
          <a:lstStyle>
            <a:lvl1pPr marL="0" indent="0" algn="ctr">
              <a:buNone/>
              <a:defRPr sz="2400" i="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a:t>
            </a:r>
          </a:p>
        </p:txBody>
      </p:sp>
      <p:sp>
        <p:nvSpPr>
          <p:cNvPr id="13" name="Text Placeholder 13">
            <a:extLst>
              <a:ext uri="{FF2B5EF4-FFF2-40B4-BE49-F238E27FC236}">
                <a16:creationId xmlns:a16="http://schemas.microsoft.com/office/drawing/2014/main" id="{0A7236C1-429C-78C1-A6C1-70DB7A14C31B}"/>
              </a:ext>
            </a:extLst>
          </p:cNvPr>
          <p:cNvSpPr>
            <a:spLocks noGrp="1"/>
          </p:cNvSpPr>
          <p:nvPr>
            <p:ph type="body" sz="quarter" idx="10"/>
          </p:nvPr>
        </p:nvSpPr>
        <p:spPr>
          <a:xfrm>
            <a:off x="1813416" y="4061041"/>
            <a:ext cx="9078912" cy="804863"/>
          </a:xfrm>
          <a:solidFill>
            <a:schemeClr val="tx1"/>
          </a:solidFill>
          <a:effectLst>
            <a:outerShdw blurRad="177800" dist="38100" dir="2700000" algn="tl" rotWithShape="0">
              <a:prstClr val="black">
                <a:alpha val="40000"/>
              </a:prstClr>
            </a:outerShdw>
          </a:effectLst>
        </p:spPr>
        <p:txBody>
          <a:bodyPr anchor="ctr">
            <a:normAutofit/>
          </a:bodyPr>
          <a:lstStyle>
            <a:lvl1pPr marL="0" indent="0" algn="ctr">
              <a:buNone/>
              <a:defRPr sz="3600" b="1" i="0">
                <a:solidFill>
                  <a:schemeClr val="accent2"/>
                </a:solidFill>
                <a:latin typeface="Libre Franklin"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 name="Text Placeholder 15">
            <a:extLst>
              <a:ext uri="{FF2B5EF4-FFF2-40B4-BE49-F238E27FC236}">
                <a16:creationId xmlns:a16="http://schemas.microsoft.com/office/drawing/2014/main" id="{06E8B5D7-FE40-B141-BC5C-86F242238B8A}"/>
              </a:ext>
            </a:extLst>
          </p:cNvPr>
          <p:cNvSpPr>
            <a:spLocks noGrp="1"/>
          </p:cNvSpPr>
          <p:nvPr>
            <p:ph type="body" sz="quarter" idx="12"/>
          </p:nvPr>
        </p:nvSpPr>
        <p:spPr>
          <a:xfrm>
            <a:off x="4628492" y="5907991"/>
            <a:ext cx="3448758" cy="506620"/>
          </a:xfrm>
          <a:solidFill>
            <a:schemeClr val="tx2"/>
          </a:solidFill>
          <a:effectLst>
            <a:outerShdw blurRad="177800" dist="38100" dir="2700000" algn="tl" rotWithShape="0">
              <a:prstClr val="black">
                <a:alpha val="40000"/>
              </a:prstClr>
            </a:outerShdw>
          </a:effectLst>
        </p:spPr>
        <p:txBody>
          <a:bodyPr anchor="ctr">
            <a:normAutofit/>
          </a:bodyPr>
          <a:lstStyle>
            <a:lvl1pPr marL="0" indent="0" algn="ctr">
              <a:buNone/>
              <a:defRPr sz="18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a:t>
            </a:r>
          </a:p>
        </p:txBody>
      </p:sp>
    </p:spTree>
    <p:extLst>
      <p:ext uri="{BB962C8B-B14F-4D97-AF65-F5344CB8AC3E}">
        <p14:creationId xmlns:p14="http://schemas.microsoft.com/office/powerpoint/2010/main" val="23006241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ock - Primary">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dirty="0"/>
          </a:p>
        </p:txBody>
      </p:sp>
      <p:sp>
        <p:nvSpPr>
          <p:cNvPr id="3" name="Rectangle 2">
            <a:extLst>
              <a:ext uri="{FF2B5EF4-FFF2-40B4-BE49-F238E27FC236}">
                <a16:creationId xmlns:a16="http://schemas.microsoft.com/office/drawing/2014/main" id="{93D423BE-5D1D-7FC5-BA8D-25A19C9DDF55}"/>
              </a:ext>
            </a:extLst>
          </p:cNvPr>
          <p:cNvSpPr/>
          <p:nvPr userDrawn="1"/>
        </p:nvSpPr>
        <p:spPr>
          <a:xfrm>
            <a:off x="7457662" y="0"/>
            <a:ext cx="473433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a:off x="7530486" y="142806"/>
            <a:ext cx="4535649" cy="6572388"/>
          </a:xfrm>
        </p:spPr>
        <p:txBody>
          <a:bodyPr>
            <a:noAutofit/>
          </a:bodyPr>
          <a:lstStyle>
            <a:lvl1pPr algn="l">
              <a:defRPr sz="12000" b="1">
                <a:solidFill>
                  <a:schemeClr val="tx2"/>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65295CA6-9047-7348-0A9E-BE7D558C0076}"/>
              </a:ext>
            </a:extLst>
          </p:cNvPr>
          <p:cNvSpPr>
            <a:spLocks noGrp="1"/>
          </p:cNvSpPr>
          <p:nvPr>
            <p:ph type="body" sz="quarter" idx="10" hasCustomPrompt="1"/>
          </p:nvPr>
        </p:nvSpPr>
        <p:spPr>
          <a:xfrm>
            <a:off x="355600" y="142875"/>
            <a:ext cx="6978650" cy="6572319"/>
          </a:xfrm>
        </p:spPr>
        <p:txBody>
          <a:bodyPr anchor="ctr">
            <a:noAutofit/>
          </a:bodyPr>
          <a:lstStyle>
            <a:lvl1pPr marL="0" indent="0" algn="r">
              <a:buNone/>
              <a:defRPr sz="12000" b="1">
                <a:solidFill>
                  <a:schemeClr val="accent2"/>
                </a:solidFill>
                <a:latin typeface="Libre Franklin" pitchFamily="2" charset="77"/>
              </a:defRPr>
            </a:lvl1pPr>
          </a:lstStyle>
          <a:p>
            <a:r>
              <a:rPr lang="en-US" dirty="0"/>
              <a:t>Click to edit Master title style</a:t>
            </a:r>
          </a:p>
        </p:txBody>
      </p:sp>
    </p:spTree>
    <p:extLst>
      <p:ext uri="{BB962C8B-B14F-4D97-AF65-F5344CB8AC3E}">
        <p14:creationId xmlns:p14="http://schemas.microsoft.com/office/powerpoint/2010/main" val="27157672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ock - Orang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dirty="0"/>
          </a:p>
        </p:txBody>
      </p:sp>
      <p:sp>
        <p:nvSpPr>
          <p:cNvPr id="3" name="Rectangle 2">
            <a:extLst>
              <a:ext uri="{FF2B5EF4-FFF2-40B4-BE49-F238E27FC236}">
                <a16:creationId xmlns:a16="http://schemas.microsoft.com/office/drawing/2014/main" id="{93D423BE-5D1D-7FC5-BA8D-25A19C9DDF55}"/>
              </a:ext>
            </a:extLst>
          </p:cNvPr>
          <p:cNvSpPr/>
          <p:nvPr userDrawn="1"/>
        </p:nvSpPr>
        <p:spPr>
          <a:xfrm>
            <a:off x="7457662" y="0"/>
            <a:ext cx="473433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a:off x="7530486" y="142806"/>
            <a:ext cx="4535649" cy="6572388"/>
          </a:xfrm>
        </p:spPr>
        <p:txBody>
          <a:bodyPr>
            <a:noAutofit/>
          </a:bodyPr>
          <a:lstStyle>
            <a:lvl1pPr algn="l">
              <a:defRPr sz="12000" b="1">
                <a:solidFill>
                  <a:schemeClr val="tx2"/>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65295CA6-9047-7348-0A9E-BE7D558C0076}"/>
              </a:ext>
            </a:extLst>
          </p:cNvPr>
          <p:cNvSpPr>
            <a:spLocks noGrp="1"/>
          </p:cNvSpPr>
          <p:nvPr>
            <p:ph type="body" sz="quarter" idx="10" hasCustomPrompt="1"/>
          </p:nvPr>
        </p:nvSpPr>
        <p:spPr>
          <a:xfrm>
            <a:off x="355600" y="142875"/>
            <a:ext cx="6978650" cy="6572319"/>
          </a:xfrm>
        </p:spPr>
        <p:txBody>
          <a:bodyPr anchor="ctr">
            <a:noAutofit/>
          </a:bodyPr>
          <a:lstStyle>
            <a:lvl1pPr marL="0" indent="0" algn="r">
              <a:buNone/>
              <a:defRPr sz="12000" b="1">
                <a:solidFill>
                  <a:schemeClr val="accent2"/>
                </a:solidFill>
                <a:latin typeface="Libre Franklin" pitchFamily="2" charset="77"/>
              </a:defRPr>
            </a:lvl1pPr>
          </a:lstStyle>
          <a:p>
            <a:r>
              <a:rPr lang="en-US" dirty="0"/>
              <a:t>Click to edit Master title style</a:t>
            </a:r>
          </a:p>
        </p:txBody>
      </p:sp>
    </p:spTree>
    <p:extLst>
      <p:ext uri="{BB962C8B-B14F-4D97-AF65-F5344CB8AC3E}">
        <p14:creationId xmlns:p14="http://schemas.microsoft.com/office/powerpoint/2010/main" val="21346921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ock - Blu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dirty="0"/>
          </a:p>
        </p:txBody>
      </p:sp>
      <p:sp>
        <p:nvSpPr>
          <p:cNvPr id="3" name="Rectangle 2">
            <a:extLst>
              <a:ext uri="{FF2B5EF4-FFF2-40B4-BE49-F238E27FC236}">
                <a16:creationId xmlns:a16="http://schemas.microsoft.com/office/drawing/2014/main" id="{93D423BE-5D1D-7FC5-BA8D-25A19C9DDF55}"/>
              </a:ext>
            </a:extLst>
          </p:cNvPr>
          <p:cNvSpPr/>
          <p:nvPr userDrawn="1"/>
        </p:nvSpPr>
        <p:spPr>
          <a:xfrm>
            <a:off x="7457662" y="0"/>
            <a:ext cx="4734338"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a:off x="7530486" y="142806"/>
            <a:ext cx="4535649" cy="6572388"/>
          </a:xfrm>
        </p:spPr>
        <p:txBody>
          <a:bodyPr>
            <a:noAutofit/>
          </a:bodyPr>
          <a:lstStyle>
            <a:lvl1pPr algn="l">
              <a:defRPr sz="12000" b="1">
                <a:solidFill>
                  <a:schemeClr val="tx2"/>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65295CA6-9047-7348-0A9E-BE7D558C0076}"/>
              </a:ext>
            </a:extLst>
          </p:cNvPr>
          <p:cNvSpPr>
            <a:spLocks noGrp="1"/>
          </p:cNvSpPr>
          <p:nvPr>
            <p:ph type="body" sz="quarter" idx="10" hasCustomPrompt="1"/>
          </p:nvPr>
        </p:nvSpPr>
        <p:spPr>
          <a:xfrm>
            <a:off x="355600" y="142875"/>
            <a:ext cx="6978650" cy="6572319"/>
          </a:xfrm>
        </p:spPr>
        <p:txBody>
          <a:bodyPr anchor="ctr">
            <a:noAutofit/>
          </a:bodyPr>
          <a:lstStyle>
            <a:lvl1pPr marL="0" indent="0" algn="r">
              <a:buNone/>
              <a:defRPr sz="12000" b="1">
                <a:solidFill>
                  <a:schemeClr val="accent3"/>
                </a:solidFill>
                <a:latin typeface="Libre Franklin" pitchFamily="2" charset="77"/>
              </a:defRPr>
            </a:lvl1pPr>
          </a:lstStyle>
          <a:p>
            <a:r>
              <a:rPr lang="en-US" dirty="0"/>
              <a:t>Click to edit Master title style</a:t>
            </a:r>
          </a:p>
        </p:txBody>
      </p:sp>
    </p:spTree>
    <p:extLst>
      <p:ext uri="{BB962C8B-B14F-4D97-AF65-F5344CB8AC3E}">
        <p14:creationId xmlns:p14="http://schemas.microsoft.com/office/powerpoint/2010/main" val="5891916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ock - Green">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04F30B-0DA1-8048-9762-833A2DA930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301" y="6406011"/>
            <a:ext cx="1026949" cy="401528"/>
          </a:xfrm>
          <a:prstGeom prst="rect">
            <a:avLst/>
          </a:prstGeom>
        </p:spPr>
      </p:pic>
      <p:sp>
        <p:nvSpPr>
          <p:cNvPr id="8" name="Slide Number Placeholder 5">
            <a:extLst>
              <a:ext uri="{FF2B5EF4-FFF2-40B4-BE49-F238E27FC236}">
                <a16:creationId xmlns:a16="http://schemas.microsoft.com/office/drawing/2014/main" id="{76322989-01C1-E94C-9222-7F9660B60F9A}"/>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bg2"/>
                </a:solidFill>
                <a:latin typeface="Libre Franklin Black" pitchFamily="2" charset="77"/>
              </a:defRPr>
            </a:lvl1pPr>
          </a:lstStyle>
          <a:p>
            <a:fld id="{74743CB8-03B1-D240-A0C2-C770526C1FDB}" type="slidenum">
              <a:rPr lang="en-US" smtClean="0"/>
              <a:pPr/>
              <a:t>‹#›</a:t>
            </a:fld>
            <a:endParaRPr lang="en-US" dirty="0"/>
          </a:p>
        </p:txBody>
      </p:sp>
      <p:sp>
        <p:nvSpPr>
          <p:cNvPr id="3" name="Rectangle 2">
            <a:extLst>
              <a:ext uri="{FF2B5EF4-FFF2-40B4-BE49-F238E27FC236}">
                <a16:creationId xmlns:a16="http://schemas.microsoft.com/office/drawing/2014/main" id="{93D423BE-5D1D-7FC5-BA8D-25A19C9DDF55}"/>
              </a:ext>
            </a:extLst>
          </p:cNvPr>
          <p:cNvSpPr/>
          <p:nvPr userDrawn="1"/>
        </p:nvSpPr>
        <p:spPr>
          <a:xfrm>
            <a:off x="7457662" y="0"/>
            <a:ext cx="473433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0796A5D-90F4-1446-819B-05F02DE8D1BE}"/>
              </a:ext>
            </a:extLst>
          </p:cNvPr>
          <p:cNvSpPr>
            <a:spLocks noGrp="1"/>
          </p:cNvSpPr>
          <p:nvPr>
            <p:ph type="title"/>
          </p:nvPr>
        </p:nvSpPr>
        <p:spPr>
          <a:xfrm>
            <a:off x="7530486" y="142806"/>
            <a:ext cx="4535649" cy="6572388"/>
          </a:xfrm>
        </p:spPr>
        <p:txBody>
          <a:bodyPr>
            <a:noAutofit/>
          </a:bodyPr>
          <a:lstStyle>
            <a:lvl1pPr algn="l">
              <a:defRPr sz="12000" b="1">
                <a:solidFill>
                  <a:schemeClr val="tx2"/>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65295CA6-9047-7348-0A9E-BE7D558C0076}"/>
              </a:ext>
            </a:extLst>
          </p:cNvPr>
          <p:cNvSpPr>
            <a:spLocks noGrp="1"/>
          </p:cNvSpPr>
          <p:nvPr>
            <p:ph type="body" sz="quarter" idx="10" hasCustomPrompt="1"/>
          </p:nvPr>
        </p:nvSpPr>
        <p:spPr>
          <a:xfrm>
            <a:off x="355600" y="142875"/>
            <a:ext cx="6978650" cy="6572319"/>
          </a:xfrm>
        </p:spPr>
        <p:txBody>
          <a:bodyPr anchor="ctr">
            <a:noAutofit/>
          </a:bodyPr>
          <a:lstStyle>
            <a:lvl1pPr marL="0" indent="0" algn="r">
              <a:buNone/>
              <a:defRPr sz="12000" b="1">
                <a:solidFill>
                  <a:schemeClr val="accent4"/>
                </a:solidFill>
                <a:latin typeface="Libre Franklin" pitchFamily="2" charset="77"/>
              </a:defRPr>
            </a:lvl1pPr>
          </a:lstStyle>
          <a:p>
            <a:r>
              <a:rPr lang="en-US" dirty="0"/>
              <a:t>Click to edit Master title style</a:t>
            </a:r>
          </a:p>
        </p:txBody>
      </p:sp>
    </p:spTree>
    <p:extLst>
      <p:ext uri="{BB962C8B-B14F-4D97-AF65-F5344CB8AC3E}">
        <p14:creationId xmlns:p14="http://schemas.microsoft.com/office/powerpoint/2010/main" val="22707616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Natural backgroun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E31659C-C7AE-2A42-A4FF-74E9DD8AF785}"/>
              </a:ext>
            </a:extLst>
          </p:cNvPr>
          <p:cNvSpPr>
            <a:spLocks noGrp="1"/>
          </p:cNvSpPr>
          <p:nvPr>
            <p:ph type="sldNum" sz="quarter" idx="12"/>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a:p>
        </p:txBody>
      </p:sp>
      <p:sp>
        <p:nvSpPr>
          <p:cNvPr id="9" name="Footer Placeholder 4">
            <a:extLst>
              <a:ext uri="{FF2B5EF4-FFF2-40B4-BE49-F238E27FC236}">
                <a16:creationId xmlns:a16="http://schemas.microsoft.com/office/drawing/2014/main" id="{159D6D2F-9D37-A947-8010-9BB2FA5F228A}"/>
              </a:ext>
            </a:extLst>
          </p:cNvPr>
          <p:cNvSpPr>
            <a:spLocks noGrp="1"/>
          </p:cNvSpPr>
          <p:nvPr>
            <p:ph type="ftr" sz="quarter" idx="11"/>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a:p>
        </p:txBody>
      </p:sp>
      <p:sp>
        <p:nvSpPr>
          <p:cNvPr id="13" name="Date Placeholder 3">
            <a:extLst>
              <a:ext uri="{FF2B5EF4-FFF2-40B4-BE49-F238E27FC236}">
                <a16:creationId xmlns:a16="http://schemas.microsoft.com/office/drawing/2014/main" id="{014BF3EE-35C3-1647-B2B9-DA3175F3FF86}"/>
              </a:ext>
            </a:extLst>
          </p:cNvPr>
          <p:cNvSpPr>
            <a:spLocks noGrp="1"/>
          </p:cNvSpPr>
          <p:nvPr>
            <p:ph type="dt" sz="half" idx="10"/>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FD91BF93-D36E-2E4C-B22D-795FD6CF4C38}" type="datetime1">
              <a:rPr lang="en-US" smtClean="0"/>
              <a:pPr/>
              <a:t>12/4/2024</a:t>
            </a:fld>
            <a:endParaRPr lang="en-US"/>
          </a:p>
        </p:txBody>
      </p:sp>
      <p:pic>
        <p:nvPicPr>
          <p:cNvPr id="2" name="Picture 1" descr="A close up of a logo&#10;&#10;Description automatically generated">
            <a:extLst>
              <a:ext uri="{FF2B5EF4-FFF2-40B4-BE49-F238E27FC236}">
                <a16:creationId xmlns:a16="http://schemas.microsoft.com/office/drawing/2014/main" id="{20FFC107-F544-419F-A7F9-C0384284D308}"/>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Tree>
    <p:extLst>
      <p:ext uri="{BB962C8B-B14F-4D97-AF65-F5344CB8AC3E}">
        <p14:creationId xmlns:p14="http://schemas.microsoft.com/office/powerpoint/2010/main" val="3856880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E256F-DEAC-F04E-B3F6-50836FD7A24C}"/>
              </a:ext>
            </a:extLst>
          </p:cNvPr>
          <p:cNvSpPr>
            <a:spLocks noGrp="1"/>
          </p:cNvSpPr>
          <p:nvPr>
            <p:ph type="title"/>
          </p:nvPr>
        </p:nvSpPr>
        <p:spPr>
          <a:xfrm>
            <a:off x="831850" y="2627592"/>
            <a:ext cx="10515600" cy="1439917"/>
          </a:xfrm>
        </p:spPr>
        <p:txBody>
          <a:bodyPr anchor="b">
            <a:normAutofit/>
          </a:bodyPr>
          <a:lstStyle>
            <a:lvl1pPr algn="ctr">
              <a:defRPr sz="4800">
                <a:solidFill>
                  <a:schemeClr val="tx2"/>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AFE09E-DFE5-BA43-BB73-79322A98DFAD}"/>
              </a:ext>
            </a:extLst>
          </p:cNvPr>
          <p:cNvSpPr>
            <a:spLocks noGrp="1"/>
          </p:cNvSpPr>
          <p:nvPr>
            <p:ph type="body" idx="1"/>
          </p:nvPr>
        </p:nvSpPr>
        <p:spPr>
          <a:xfrm>
            <a:off x="831850" y="4066366"/>
            <a:ext cx="10515600" cy="930214"/>
          </a:xfrm>
        </p:spPr>
        <p:txBody>
          <a:bodyPr/>
          <a:lstStyle>
            <a:lvl1pPr marL="0" indent="0" algn="ctr">
              <a:buNone/>
              <a:defRPr sz="2400" i="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Picture 7">
            <a:extLst>
              <a:ext uri="{FF2B5EF4-FFF2-40B4-BE49-F238E27FC236}">
                <a16:creationId xmlns:a16="http://schemas.microsoft.com/office/drawing/2014/main" id="{BA9C7A3E-35BC-B445-84F4-FCA6EC96C6B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219088" y="66391"/>
            <a:ext cx="3800837" cy="1663656"/>
          </a:xfrm>
          <a:prstGeom prst="rect">
            <a:avLst/>
          </a:prstGeom>
        </p:spPr>
      </p:pic>
    </p:spTree>
    <p:extLst>
      <p:ext uri="{BB962C8B-B14F-4D97-AF65-F5344CB8AC3E}">
        <p14:creationId xmlns:p14="http://schemas.microsoft.com/office/powerpoint/2010/main" val="16722683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ision &amp; Mission">
    <p:bg>
      <p:bgPr>
        <a:solidFill>
          <a:schemeClr val="bg2"/>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E22A8C2-6EE9-E148-99AE-A8F88B74E364}"/>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dirty="0"/>
          </a:p>
        </p:txBody>
      </p:sp>
      <p:sp>
        <p:nvSpPr>
          <p:cNvPr id="8" name="Footer Placeholder 4">
            <a:extLst>
              <a:ext uri="{FF2B5EF4-FFF2-40B4-BE49-F238E27FC236}">
                <a16:creationId xmlns:a16="http://schemas.microsoft.com/office/drawing/2014/main" id="{0EA80699-1C09-B94C-A164-31EE20E12CC9}"/>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dirty="0"/>
          </a:p>
        </p:txBody>
      </p:sp>
      <p:sp>
        <p:nvSpPr>
          <p:cNvPr id="10" name="Date Placeholder 3">
            <a:extLst>
              <a:ext uri="{FF2B5EF4-FFF2-40B4-BE49-F238E27FC236}">
                <a16:creationId xmlns:a16="http://schemas.microsoft.com/office/drawing/2014/main" id="{3D5FC5C4-C47E-3745-8027-EA469FD9CB62}"/>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74D3A9BF-68AE-0448-872C-266802DBC14B}" type="datetime1">
              <a:rPr lang="en-US" smtClean="0"/>
              <a:t>12/4/2024</a:t>
            </a:fld>
            <a:endParaRPr lang="en-US" dirty="0"/>
          </a:p>
        </p:txBody>
      </p:sp>
      <p:graphicFrame>
        <p:nvGraphicFramePr>
          <p:cNvPr id="2" name="Table 7">
            <a:extLst>
              <a:ext uri="{FF2B5EF4-FFF2-40B4-BE49-F238E27FC236}">
                <a16:creationId xmlns:a16="http://schemas.microsoft.com/office/drawing/2014/main" id="{8A48BADA-3F75-C4BC-D233-B9257FABD745}"/>
              </a:ext>
            </a:extLst>
          </p:cNvPr>
          <p:cNvGraphicFramePr>
            <a:graphicFrameLocks noGrp="1"/>
          </p:cNvGraphicFramePr>
          <p:nvPr userDrawn="1"/>
        </p:nvGraphicFramePr>
        <p:xfrm>
          <a:off x="815310" y="1075482"/>
          <a:ext cx="10561380" cy="4707036"/>
        </p:xfrm>
        <a:graphic>
          <a:graphicData uri="http://schemas.openxmlformats.org/drawingml/2006/table">
            <a:tbl>
              <a:tblPr firstRow="1" bandRow="1">
                <a:effectLst>
                  <a:outerShdw blurRad="312003" dist="38100" dir="2700000" algn="tl" rotWithShape="0">
                    <a:prstClr val="black">
                      <a:alpha val="40000"/>
                    </a:prstClr>
                  </a:outerShdw>
                </a:effectLst>
                <a:tableStyleId>{2D5ABB26-0587-4C30-8999-92F81FD0307C}</a:tableStyleId>
              </a:tblPr>
              <a:tblGrid>
                <a:gridCol w="2695521">
                  <a:extLst>
                    <a:ext uri="{9D8B030D-6E8A-4147-A177-3AD203B41FA5}">
                      <a16:colId xmlns:a16="http://schemas.microsoft.com/office/drawing/2014/main" val="302956687"/>
                    </a:ext>
                  </a:extLst>
                </a:gridCol>
                <a:gridCol w="7865859">
                  <a:extLst>
                    <a:ext uri="{9D8B030D-6E8A-4147-A177-3AD203B41FA5}">
                      <a16:colId xmlns:a16="http://schemas.microsoft.com/office/drawing/2014/main" val="616250808"/>
                    </a:ext>
                  </a:extLst>
                </a:gridCol>
              </a:tblGrid>
              <a:tr h="2801807">
                <a:tc>
                  <a:txBody>
                    <a:bodyPr/>
                    <a:lstStyle/>
                    <a:p>
                      <a:pPr algn="ctr"/>
                      <a:r>
                        <a:rPr lang="en-US" sz="4800" b="1">
                          <a:solidFill>
                            <a:schemeClr val="bg2"/>
                          </a:solidFill>
                          <a:latin typeface="Libre Franklin" pitchFamily="2" charset="77"/>
                        </a:rPr>
                        <a:t>Vision</a:t>
                      </a:r>
                    </a:p>
                  </a:txBody>
                  <a:tcPr anchor="ct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1" u="none" strike="noStrike">
                          <a:solidFill>
                            <a:schemeClr val="tx1"/>
                          </a:solidFill>
                          <a:effectLst/>
                          <a:latin typeface="Libre Baskerville" panose="02000000000000000000" pitchFamily="2" charset="0"/>
                        </a:rPr>
                        <a:t>The Bill of Rights Institute seeks an America where we more perfectly realize the promise of liberty and equality expressed in the Declaration of Independence.  This calls for civic education that helps students examine the story of our country and exercise the skills of citizenship.</a:t>
                      </a:r>
                    </a:p>
                  </a:txBody>
                  <a:tcPr marL="365760" marR="365760" anchor="ctr">
                    <a:solidFill>
                      <a:schemeClr val="tx2">
                        <a:lumMod val="20000"/>
                        <a:lumOff val="80000"/>
                      </a:schemeClr>
                    </a:solidFill>
                  </a:tcPr>
                </a:tc>
                <a:extLst>
                  <a:ext uri="{0D108BD9-81ED-4DB2-BD59-A6C34878D82A}">
                    <a16:rowId xmlns:a16="http://schemas.microsoft.com/office/drawing/2014/main" val="529637701"/>
                  </a:ext>
                </a:extLst>
              </a:tr>
              <a:tr h="1905229">
                <a:tc>
                  <a:txBody>
                    <a:bodyPr/>
                    <a:lstStyle/>
                    <a:p>
                      <a:pPr algn="ctr"/>
                      <a:r>
                        <a:rPr lang="en-US" sz="4800" b="1">
                          <a:solidFill>
                            <a:schemeClr val="bg2"/>
                          </a:solidFill>
                          <a:latin typeface="Libre Franklin" pitchFamily="2" charset="77"/>
                        </a:rPr>
                        <a:t>Mission</a:t>
                      </a:r>
                    </a:p>
                  </a:txBody>
                  <a:tcPr anchor="c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1" u="none" strike="noStrike" dirty="0">
                          <a:solidFill>
                            <a:schemeClr val="tx1"/>
                          </a:solidFill>
                          <a:effectLst/>
                          <a:latin typeface="Libre Baskerville" panose="02000000000000000000" pitchFamily="2" charset="0"/>
                        </a:rPr>
                        <a:t>The Bill of Rights Institute teaches civics. We equip students and teachers to live the ideals of a free and just society.</a:t>
                      </a:r>
                    </a:p>
                  </a:txBody>
                  <a:tcPr marL="365760" marR="365760" anchor="ctr">
                    <a:solidFill>
                      <a:schemeClr val="accent2">
                        <a:lumMod val="20000"/>
                        <a:lumOff val="80000"/>
                      </a:schemeClr>
                    </a:solidFill>
                  </a:tcPr>
                </a:tc>
                <a:extLst>
                  <a:ext uri="{0D108BD9-81ED-4DB2-BD59-A6C34878D82A}">
                    <a16:rowId xmlns:a16="http://schemas.microsoft.com/office/drawing/2014/main" val="4015424962"/>
                  </a:ext>
                </a:extLst>
              </a:tr>
            </a:tbl>
          </a:graphicData>
        </a:graphic>
      </p:graphicFrame>
      <p:pic>
        <p:nvPicPr>
          <p:cNvPr id="3" name="Picture 2" descr="A close up of a logo&#10;&#10;Description automatically generated">
            <a:extLst>
              <a:ext uri="{FF2B5EF4-FFF2-40B4-BE49-F238E27FC236}">
                <a16:creationId xmlns:a16="http://schemas.microsoft.com/office/drawing/2014/main" id="{16B2AC35-F4D1-7C43-1B98-E5D82F431A0E}"/>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Tree>
    <p:extLst>
      <p:ext uri="{BB962C8B-B14F-4D97-AF65-F5344CB8AC3E}">
        <p14:creationId xmlns:p14="http://schemas.microsoft.com/office/powerpoint/2010/main" val="13468461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RI Promise">
    <p:bg>
      <p:bgPr>
        <a:solidFill>
          <a:schemeClr val="bg2"/>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E22A8C2-6EE9-E148-99AE-A8F88B74E364}"/>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dirty="0"/>
          </a:p>
        </p:txBody>
      </p:sp>
      <p:sp>
        <p:nvSpPr>
          <p:cNvPr id="8" name="Footer Placeholder 4">
            <a:extLst>
              <a:ext uri="{FF2B5EF4-FFF2-40B4-BE49-F238E27FC236}">
                <a16:creationId xmlns:a16="http://schemas.microsoft.com/office/drawing/2014/main" id="{0EA80699-1C09-B94C-A164-31EE20E12CC9}"/>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dirty="0"/>
          </a:p>
        </p:txBody>
      </p:sp>
      <p:sp>
        <p:nvSpPr>
          <p:cNvPr id="10" name="Date Placeholder 3">
            <a:extLst>
              <a:ext uri="{FF2B5EF4-FFF2-40B4-BE49-F238E27FC236}">
                <a16:creationId xmlns:a16="http://schemas.microsoft.com/office/drawing/2014/main" id="{3D5FC5C4-C47E-3745-8027-EA469FD9CB62}"/>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3EB4F27F-1EAF-8240-85E2-B361F6E50C8D}" type="datetime1">
              <a:rPr lang="en-US" smtClean="0"/>
              <a:t>12/4/2024</a:t>
            </a:fld>
            <a:endParaRPr lang="en-US" dirty="0"/>
          </a:p>
        </p:txBody>
      </p:sp>
      <p:pic>
        <p:nvPicPr>
          <p:cNvPr id="2" name="Picture 1" descr="A close up of a logo&#10;&#10;Description automatically generated">
            <a:extLst>
              <a:ext uri="{FF2B5EF4-FFF2-40B4-BE49-F238E27FC236}">
                <a16:creationId xmlns:a16="http://schemas.microsoft.com/office/drawing/2014/main" id="{D6A989DA-FAEF-C946-3725-91AE1C23D42A}"/>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graphicFrame>
        <p:nvGraphicFramePr>
          <p:cNvPr id="4" name="Table 3">
            <a:extLst>
              <a:ext uri="{FF2B5EF4-FFF2-40B4-BE49-F238E27FC236}">
                <a16:creationId xmlns:a16="http://schemas.microsoft.com/office/drawing/2014/main" id="{B39FCFDA-4DC7-F703-274A-DFF04FB1AC99}"/>
              </a:ext>
            </a:extLst>
          </p:cNvPr>
          <p:cNvGraphicFramePr>
            <a:graphicFrameLocks noGrp="1"/>
          </p:cNvGraphicFramePr>
          <p:nvPr userDrawn="1">
            <p:extLst>
              <p:ext uri="{D42A27DB-BD31-4B8C-83A1-F6EECF244321}">
                <p14:modId xmlns:p14="http://schemas.microsoft.com/office/powerpoint/2010/main" val="1913792804"/>
              </p:ext>
            </p:extLst>
          </p:nvPr>
        </p:nvGraphicFramePr>
        <p:xfrm>
          <a:off x="1093847" y="675409"/>
          <a:ext cx="10004305" cy="5205845"/>
        </p:xfrm>
        <a:graphic>
          <a:graphicData uri="http://schemas.openxmlformats.org/drawingml/2006/table">
            <a:tbl>
              <a:tblPr firstRow="1" bandRow="1">
                <a:effectLst>
                  <a:outerShdw blurRad="312003" dist="38100" dir="2700000" algn="tl" rotWithShape="0">
                    <a:prstClr val="black">
                      <a:alpha val="40000"/>
                    </a:prstClr>
                  </a:outerShdw>
                </a:effectLst>
                <a:tableStyleId>{2D5ABB26-0587-4C30-8999-92F81FD0307C}</a:tableStyleId>
              </a:tblPr>
              <a:tblGrid>
                <a:gridCol w="10004305">
                  <a:extLst>
                    <a:ext uri="{9D8B030D-6E8A-4147-A177-3AD203B41FA5}">
                      <a16:colId xmlns:a16="http://schemas.microsoft.com/office/drawing/2014/main" val="4229119503"/>
                    </a:ext>
                  </a:extLst>
                </a:gridCol>
              </a:tblGrid>
              <a:tr h="822715">
                <a:tc>
                  <a:txBody>
                    <a:bodyPr/>
                    <a:lstStyle/>
                    <a:p>
                      <a:pPr algn="ctr"/>
                      <a:r>
                        <a:rPr lang="en-US" sz="4400" b="1" dirty="0">
                          <a:solidFill>
                            <a:schemeClr val="bg2"/>
                          </a:solidFill>
                          <a:latin typeface="Libre Franklin" pitchFamily="2" charset="77"/>
                        </a:rPr>
                        <a:t> Our Promise</a:t>
                      </a:r>
                    </a:p>
                  </a:txBody>
                  <a:tcPr anchor="ctr">
                    <a:solidFill>
                      <a:schemeClr val="accent1"/>
                    </a:solidFill>
                  </a:tcPr>
                </a:tc>
                <a:extLst>
                  <a:ext uri="{0D108BD9-81ED-4DB2-BD59-A6C34878D82A}">
                    <a16:rowId xmlns:a16="http://schemas.microsoft.com/office/drawing/2014/main" val="2102129244"/>
                  </a:ext>
                </a:extLst>
              </a:tr>
              <a:tr h="4383130">
                <a:tc>
                  <a:txBody>
                    <a:bodyPr/>
                    <a:lstStyle/>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dirty="0">
                          <a:solidFill>
                            <a:schemeClr val="tx1"/>
                          </a:solidFill>
                          <a:effectLst/>
                          <a:latin typeface="Libre Baskerville" panose="02000000000000000000" pitchFamily="2" charset="0"/>
                        </a:rPr>
                        <a:t>Uphold strict standards of academic integrity </a:t>
                      </a:r>
                    </a:p>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dirty="0">
                          <a:solidFill>
                            <a:schemeClr val="tx1"/>
                          </a:solidFill>
                          <a:effectLst/>
                          <a:latin typeface="Libre Baskerville" panose="02000000000000000000" pitchFamily="2" charset="0"/>
                        </a:rPr>
                        <a:t>Teach America’s Founding principles </a:t>
                      </a:r>
                    </a:p>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dirty="0">
                          <a:solidFill>
                            <a:schemeClr val="tx1"/>
                          </a:solidFill>
                          <a:effectLst/>
                          <a:latin typeface="Libre Baskerville" panose="02000000000000000000" pitchFamily="2" charset="0"/>
                        </a:rPr>
                        <a:t>Tell our whole history—including when we live up to our ideals and when we fall short </a:t>
                      </a:r>
                    </a:p>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dirty="0">
                          <a:solidFill>
                            <a:schemeClr val="tx1"/>
                          </a:solidFill>
                          <a:effectLst/>
                          <a:latin typeface="Libre Baskerville" panose="02000000000000000000" pitchFamily="2" charset="0"/>
                        </a:rPr>
                        <a:t>Foster understanding of government that is constitutionally-limited and just </a:t>
                      </a:r>
                    </a:p>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dirty="0">
                          <a:solidFill>
                            <a:schemeClr val="tx1"/>
                          </a:solidFill>
                          <a:effectLst/>
                          <a:latin typeface="Libre Baskerville" panose="02000000000000000000" pitchFamily="2" charset="0"/>
                        </a:rPr>
                        <a:t>Cultivate moral and civic virtues that make strong individual character </a:t>
                      </a:r>
                    </a:p>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dirty="0">
                          <a:solidFill>
                            <a:schemeClr val="tx1"/>
                          </a:solidFill>
                          <a:effectLst/>
                          <a:latin typeface="Libre Baskerville" panose="02000000000000000000" pitchFamily="2" charset="0"/>
                        </a:rPr>
                        <a:t>Foster civility and mutual respect </a:t>
                      </a:r>
                    </a:p>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dirty="0">
                          <a:solidFill>
                            <a:schemeClr val="tx1"/>
                          </a:solidFill>
                          <a:effectLst/>
                          <a:latin typeface="Libre Baskerville" panose="02000000000000000000" pitchFamily="2" charset="0"/>
                        </a:rPr>
                        <a:t>Promote curiosity, inquiry, and an openness to diverse viewpoints </a:t>
                      </a:r>
                    </a:p>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dirty="0">
                          <a:solidFill>
                            <a:schemeClr val="tx1"/>
                          </a:solidFill>
                          <a:effectLst/>
                          <a:latin typeface="Libre Baskerville" panose="02000000000000000000" pitchFamily="2" charset="0"/>
                        </a:rPr>
                        <a:t>Build independent thinking and reasoning skills </a:t>
                      </a:r>
                    </a:p>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dirty="0">
                          <a:solidFill>
                            <a:schemeClr val="tx1"/>
                          </a:solidFill>
                          <a:effectLst/>
                          <a:latin typeface="Libre Baskerville" panose="02000000000000000000" pitchFamily="2" charset="0"/>
                        </a:rPr>
                        <a:t>Encourage vibrant learning communities between teachers and parents</a:t>
                      </a:r>
                    </a:p>
                    <a:p>
                      <a:pPr marL="285750" marR="0" lvl="0" indent="-285750" algn="l" defTabSz="914400" rtl="0" eaLnBrk="1" fontAlgn="auto" latinLnBrk="0" hangingPunct="1">
                        <a:lnSpc>
                          <a:spcPct val="140000"/>
                        </a:lnSpc>
                        <a:spcBef>
                          <a:spcPts val="0"/>
                        </a:spcBef>
                        <a:spcAft>
                          <a:spcPts val="0"/>
                        </a:spcAft>
                        <a:buClrTx/>
                        <a:buSzTx/>
                        <a:buFont typeface="Arial" panose="020B0604020202020204" pitchFamily="34" charset="0"/>
                        <a:buChar char="•"/>
                        <a:tabLst/>
                        <a:defRPr/>
                      </a:pPr>
                      <a:r>
                        <a:rPr lang="en-US" sz="1800" b="0" i="1" u="none" strike="noStrike" dirty="0">
                          <a:solidFill>
                            <a:schemeClr val="tx1"/>
                          </a:solidFill>
                          <a:effectLst/>
                          <a:latin typeface="Libre Baskerville" panose="02000000000000000000" pitchFamily="2" charset="0"/>
                        </a:rPr>
                        <a:t>Prepare students to contribute to society as lifelong learners and engaged citizens</a:t>
                      </a:r>
                    </a:p>
                  </a:txBody>
                  <a:tcPr anchor="ctr">
                    <a:solidFill>
                      <a:schemeClr val="accent2">
                        <a:lumMod val="20000"/>
                        <a:lumOff val="80000"/>
                      </a:schemeClr>
                    </a:solidFill>
                  </a:tcPr>
                </a:tc>
                <a:extLst>
                  <a:ext uri="{0D108BD9-81ED-4DB2-BD59-A6C34878D82A}">
                    <a16:rowId xmlns:a16="http://schemas.microsoft.com/office/drawing/2014/main" val="2015560436"/>
                  </a:ext>
                </a:extLst>
              </a:tr>
            </a:tbl>
          </a:graphicData>
        </a:graphic>
      </p:graphicFrame>
    </p:spTree>
    <p:extLst>
      <p:ext uri="{BB962C8B-B14F-4D97-AF65-F5344CB8AC3E}">
        <p14:creationId xmlns:p14="http://schemas.microsoft.com/office/powerpoint/2010/main" val="4158604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rategic Goa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CD003-F61A-8F4B-DD0E-0659ED70791F}"/>
              </a:ext>
            </a:extLst>
          </p:cNvPr>
          <p:cNvSpPr>
            <a:spLocks noGrp="1"/>
          </p:cNvSpPr>
          <p:nvPr>
            <p:ph type="title" hasCustomPrompt="1"/>
          </p:nvPr>
        </p:nvSpPr>
        <p:spPr/>
        <p:txBody>
          <a:bodyPr/>
          <a:lstStyle>
            <a:lvl1pPr>
              <a:defRPr>
                <a:solidFill>
                  <a:schemeClr val="tx2"/>
                </a:solidFill>
              </a:defRPr>
            </a:lvl1pPr>
          </a:lstStyle>
          <a:p>
            <a:r>
              <a:rPr lang="en-US" dirty="0"/>
              <a:t>Our Strategic Goals</a:t>
            </a:r>
          </a:p>
        </p:txBody>
      </p:sp>
      <p:sp>
        <p:nvSpPr>
          <p:cNvPr id="3" name="Slide Number Placeholder 2">
            <a:extLst>
              <a:ext uri="{FF2B5EF4-FFF2-40B4-BE49-F238E27FC236}">
                <a16:creationId xmlns:a16="http://schemas.microsoft.com/office/drawing/2014/main" id="{8EEBAA13-F69B-CB36-5300-4C8842874DF2}"/>
              </a:ext>
            </a:extLst>
          </p:cNvPr>
          <p:cNvSpPr>
            <a:spLocks noGrp="1"/>
          </p:cNvSpPr>
          <p:nvPr>
            <p:ph type="sldNum" sz="quarter" idx="10"/>
          </p:nvPr>
        </p:nvSpPr>
        <p:spPr/>
        <p:txBody>
          <a:bodyPr/>
          <a:lstStyle/>
          <a:p>
            <a:fld id="{74743CB8-03B1-D240-A0C2-C770526C1FDB}" type="slidenum">
              <a:rPr lang="en-US" smtClean="0"/>
              <a:pPr/>
              <a:t>‹#›</a:t>
            </a:fld>
            <a:endParaRPr lang="en-US" dirty="0"/>
          </a:p>
        </p:txBody>
      </p:sp>
      <p:sp>
        <p:nvSpPr>
          <p:cNvPr id="4" name="Footer Placeholder 3">
            <a:extLst>
              <a:ext uri="{FF2B5EF4-FFF2-40B4-BE49-F238E27FC236}">
                <a16:creationId xmlns:a16="http://schemas.microsoft.com/office/drawing/2014/main" id="{81F9BBAE-2D11-C177-1D7F-CBC7E6AAB5A6}"/>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B4E36EA1-74C9-D3D1-8742-D53D6E17ED0D}"/>
              </a:ext>
            </a:extLst>
          </p:cNvPr>
          <p:cNvSpPr>
            <a:spLocks noGrp="1"/>
          </p:cNvSpPr>
          <p:nvPr>
            <p:ph type="dt" sz="half" idx="12"/>
          </p:nvPr>
        </p:nvSpPr>
        <p:spPr/>
        <p:txBody>
          <a:bodyPr/>
          <a:lstStyle/>
          <a:p>
            <a:fld id="{A28E5BD1-723F-5743-815C-AA13F68B6F1E}" type="datetime1">
              <a:rPr lang="en-US" smtClean="0"/>
              <a:t>12/4/2024</a:t>
            </a:fld>
            <a:endParaRPr lang="en-US" dirty="0"/>
          </a:p>
        </p:txBody>
      </p:sp>
      <p:grpSp>
        <p:nvGrpSpPr>
          <p:cNvPr id="6" name="Group 5">
            <a:extLst>
              <a:ext uri="{FF2B5EF4-FFF2-40B4-BE49-F238E27FC236}">
                <a16:creationId xmlns:a16="http://schemas.microsoft.com/office/drawing/2014/main" id="{E47CD7AF-02E8-A19C-E066-3E01E044C3F3}"/>
              </a:ext>
            </a:extLst>
          </p:cNvPr>
          <p:cNvGrpSpPr/>
          <p:nvPr userDrawn="1"/>
        </p:nvGrpSpPr>
        <p:grpSpPr>
          <a:xfrm>
            <a:off x="1806598" y="1590744"/>
            <a:ext cx="9343059" cy="4568511"/>
            <a:chOff x="1977079" y="1528751"/>
            <a:chExt cx="9343059" cy="4568511"/>
          </a:xfrm>
        </p:grpSpPr>
        <p:sp>
          <p:nvSpPr>
            <p:cNvPr id="7" name="TextBox 6">
              <a:extLst>
                <a:ext uri="{FF2B5EF4-FFF2-40B4-BE49-F238E27FC236}">
                  <a16:creationId xmlns:a16="http://schemas.microsoft.com/office/drawing/2014/main" id="{43B5612B-E68C-B6F2-06EF-A4420138C1AA}"/>
                </a:ext>
              </a:extLst>
            </p:cNvPr>
            <p:cNvSpPr txBox="1"/>
            <p:nvPr/>
          </p:nvSpPr>
          <p:spPr>
            <a:xfrm>
              <a:off x="1977079" y="2479589"/>
              <a:ext cx="1458097" cy="769441"/>
            </a:xfrm>
            <a:prstGeom prst="rect">
              <a:avLst/>
            </a:prstGeom>
            <a:solidFill>
              <a:schemeClr val="accent2"/>
            </a:solidFill>
            <a:effectLst>
              <a:outerShdw blurRad="304800" dist="38100" dir="2700000" algn="tl" rotWithShape="0">
                <a:prstClr val="black">
                  <a:alpha val="64732"/>
                </a:prstClr>
              </a:outerShdw>
            </a:effectLst>
          </p:spPr>
          <p:txBody>
            <a:bodyPr wrap="square" rtlCol="0">
              <a:spAutoFit/>
            </a:bodyPr>
            <a:lstStyle/>
            <a:p>
              <a:pPr algn="ctr"/>
              <a:r>
                <a:rPr lang="en-US" sz="4400" b="1">
                  <a:solidFill>
                    <a:schemeClr val="bg1"/>
                  </a:solidFill>
                  <a:latin typeface="Libre Franklin" pitchFamily="2" charset="77"/>
                </a:rPr>
                <a:t>#2</a:t>
              </a:r>
            </a:p>
          </p:txBody>
        </p:sp>
        <p:sp>
          <p:nvSpPr>
            <p:cNvPr id="8" name="TextBox 7">
              <a:extLst>
                <a:ext uri="{FF2B5EF4-FFF2-40B4-BE49-F238E27FC236}">
                  <a16:creationId xmlns:a16="http://schemas.microsoft.com/office/drawing/2014/main" id="{3C621502-E77B-81F0-855C-BCD051B0A735}"/>
                </a:ext>
              </a:extLst>
            </p:cNvPr>
            <p:cNvSpPr txBox="1"/>
            <p:nvPr/>
          </p:nvSpPr>
          <p:spPr>
            <a:xfrm>
              <a:off x="1977079" y="1528751"/>
              <a:ext cx="1458097" cy="769441"/>
            </a:xfrm>
            <a:prstGeom prst="rect">
              <a:avLst/>
            </a:prstGeom>
            <a:solidFill>
              <a:schemeClr val="tx2"/>
            </a:solidFill>
            <a:effectLst>
              <a:outerShdw blurRad="304800" dist="38100" dir="2700000" algn="tl" rotWithShape="0">
                <a:prstClr val="black">
                  <a:alpha val="64732"/>
                </a:prstClr>
              </a:outerShdw>
            </a:effectLst>
          </p:spPr>
          <p:txBody>
            <a:bodyPr wrap="square" rtlCol="0">
              <a:spAutoFit/>
            </a:bodyPr>
            <a:lstStyle/>
            <a:p>
              <a:pPr algn="ctr"/>
              <a:r>
                <a:rPr lang="en-US" sz="4400" b="1" dirty="0">
                  <a:solidFill>
                    <a:schemeClr val="bg1"/>
                  </a:solidFill>
                  <a:latin typeface="Libre Franklin" pitchFamily="2" charset="77"/>
                </a:rPr>
                <a:t>#1</a:t>
              </a:r>
            </a:p>
          </p:txBody>
        </p:sp>
        <p:sp>
          <p:nvSpPr>
            <p:cNvPr id="9" name="TextBox 8">
              <a:extLst>
                <a:ext uri="{FF2B5EF4-FFF2-40B4-BE49-F238E27FC236}">
                  <a16:creationId xmlns:a16="http://schemas.microsoft.com/office/drawing/2014/main" id="{D85D7734-2BC4-A586-5A3D-AE339EE3B942}"/>
                </a:ext>
              </a:extLst>
            </p:cNvPr>
            <p:cNvSpPr txBox="1"/>
            <p:nvPr/>
          </p:nvSpPr>
          <p:spPr>
            <a:xfrm>
              <a:off x="1977079" y="4378411"/>
              <a:ext cx="1458097" cy="769441"/>
            </a:xfrm>
            <a:prstGeom prst="rect">
              <a:avLst/>
            </a:prstGeom>
            <a:solidFill>
              <a:schemeClr val="accent4"/>
            </a:solidFill>
            <a:effectLst>
              <a:outerShdw blurRad="304800" dist="38100" dir="2700000" algn="tl" rotWithShape="0">
                <a:prstClr val="black">
                  <a:alpha val="64732"/>
                </a:prstClr>
              </a:outerShdw>
            </a:effectLst>
          </p:spPr>
          <p:txBody>
            <a:bodyPr wrap="square" rtlCol="0">
              <a:spAutoFit/>
            </a:bodyPr>
            <a:lstStyle/>
            <a:p>
              <a:pPr algn="ctr"/>
              <a:r>
                <a:rPr lang="en-US" sz="4400" b="1">
                  <a:solidFill>
                    <a:schemeClr val="bg1"/>
                  </a:solidFill>
                  <a:latin typeface="Libre Franklin" pitchFamily="2" charset="77"/>
                </a:rPr>
                <a:t>#4</a:t>
              </a:r>
            </a:p>
          </p:txBody>
        </p:sp>
        <p:sp>
          <p:nvSpPr>
            <p:cNvPr id="10" name="TextBox 9">
              <a:extLst>
                <a:ext uri="{FF2B5EF4-FFF2-40B4-BE49-F238E27FC236}">
                  <a16:creationId xmlns:a16="http://schemas.microsoft.com/office/drawing/2014/main" id="{E846C18F-2272-EE92-35CB-5EE8E7724949}"/>
                </a:ext>
              </a:extLst>
            </p:cNvPr>
            <p:cNvSpPr txBox="1"/>
            <p:nvPr/>
          </p:nvSpPr>
          <p:spPr>
            <a:xfrm>
              <a:off x="3822355" y="1528751"/>
              <a:ext cx="6772565" cy="769441"/>
            </a:xfrm>
            <a:prstGeom prst="rect">
              <a:avLst/>
            </a:prstGeom>
            <a:solidFill>
              <a:schemeClr val="bg1">
                <a:lumMod val="90000"/>
                <a:alpha val="26830"/>
              </a:schemeClr>
            </a:solidFill>
            <a:effectLst>
              <a:outerShdw blurRad="304800" dist="38100" dir="2700000" algn="tl" rotWithShape="0">
                <a:prstClr val="black">
                  <a:alpha val="32692"/>
                </a:prstClr>
              </a:outerShdw>
            </a:effectLst>
          </p:spPr>
          <p:txBody>
            <a:bodyPr wrap="square" rtlCol="0">
              <a:spAutoFit/>
            </a:bodyPr>
            <a:lstStyle/>
            <a:p>
              <a:r>
                <a:rPr lang="en-US" sz="4400" dirty="0">
                  <a:latin typeface="Libre Franklin" pitchFamily="2" charset="77"/>
                </a:rPr>
                <a:t>Product &amp; Service Usage</a:t>
              </a:r>
            </a:p>
          </p:txBody>
        </p:sp>
        <p:sp>
          <p:nvSpPr>
            <p:cNvPr id="11" name="TextBox 10">
              <a:extLst>
                <a:ext uri="{FF2B5EF4-FFF2-40B4-BE49-F238E27FC236}">
                  <a16:creationId xmlns:a16="http://schemas.microsoft.com/office/drawing/2014/main" id="{AB5AE960-6AD8-2B5A-C1A2-8FB11EB024E1}"/>
                </a:ext>
              </a:extLst>
            </p:cNvPr>
            <p:cNvSpPr txBox="1"/>
            <p:nvPr/>
          </p:nvSpPr>
          <p:spPr>
            <a:xfrm>
              <a:off x="3822356" y="2479588"/>
              <a:ext cx="7497782" cy="769441"/>
            </a:xfrm>
            <a:prstGeom prst="rect">
              <a:avLst/>
            </a:prstGeom>
            <a:solidFill>
              <a:schemeClr val="bg1">
                <a:lumMod val="90000"/>
                <a:alpha val="26830"/>
              </a:schemeClr>
            </a:solidFill>
            <a:effectLst>
              <a:outerShdw blurRad="304800" dist="38100" dir="2700000" algn="tl" rotWithShape="0">
                <a:prstClr val="black">
                  <a:alpha val="32692"/>
                </a:prstClr>
              </a:outerShdw>
            </a:effectLst>
          </p:spPr>
          <p:txBody>
            <a:bodyPr wrap="square" rtlCol="0">
              <a:spAutoFit/>
            </a:bodyPr>
            <a:lstStyle/>
            <a:p>
              <a:r>
                <a:rPr lang="en-US" sz="4400" dirty="0">
                  <a:latin typeface="Libre Franklin" pitchFamily="2" charset="77"/>
                </a:rPr>
                <a:t>100,000 Educator Network</a:t>
              </a:r>
            </a:p>
          </p:txBody>
        </p:sp>
        <p:sp>
          <p:nvSpPr>
            <p:cNvPr id="12" name="TextBox 11">
              <a:extLst>
                <a:ext uri="{FF2B5EF4-FFF2-40B4-BE49-F238E27FC236}">
                  <a16:creationId xmlns:a16="http://schemas.microsoft.com/office/drawing/2014/main" id="{7951EB5D-D3C4-8DB8-5DEE-6649EA27DDF6}"/>
                </a:ext>
              </a:extLst>
            </p:cNvPr>
            <p:cNvSpPr txBox="1"/>
            <p:nvPr/>
          </p:nvSpPr>
          <p:spPr>
            <a:xfrm>
              <a:off x="3822357" y="4378410"/>
              <a:ext cx="5494638" cy="769441"/>
            </a:xfrm>
            <a:prstGeom prst="rect">
              <a:avLst/>
            </a:prstGeom>
            <a:solidFill>
              <a:schemeClr val="bg1">
                <a:lumMod val="90000"/>
                <a:alpha val="26830"/>
              </a:schemeClr>
            </a:solidFill>
            <a:effectLst>
              <a:outerShdw blurRad="304800" dist="38100" dir="2700000" algn="tl" rotWithShape="0">
                <a:prstClr val="black">
                  <a:alpha val="32692"/>
                </a:prstClr>
              </a:outerShdw>
            </a:effectLst>
          </p:spPr>
          <p:txBody>
            <a:bodyPr wrap="square" rtlCol="0">
              <a:spAutoFit/>
            </a:bodyPr>
            <a:lstStyle/>
            <a:p>
              <a:r>
                <a:rPr lang="en-US" sz="4400" dirty="0">
                  <a:latin typeface="Libre Franklin" pitchFamily="2" charset="77"/>
                </a:rPr>
                <a:t>Thought Leadership</a:t>
              </a:r>
            </a:p>
          </p:txBody>
        </p:sp>
        <p:sp>
          <p:nvSpPr>
            <p:cNvPr id="13" name="TextBox 12">
              <a:extLst>
                <a:ext uri="{FF2B5EF4-FFF2-40B4-BE49-F238E27FC236}">
                  <a16:creationId xmlns:a16="http://schemas.microsoft.com/office/drawing/2014/main" id="{6B20F830-4398-CCE8-8D99-96C6966673C2}"/>
                </a:ext>
              </a:extLst>
            </p:cNvPr>
            <p:cNvSpPr txBox="1"/>
            <p:nvPr/>
          </p:nvSpPr>
          <p:spPr>
            <a:xfrm>
              <a:off x="1977080" y="5327821"/>
              <a:ext cx="1458097" cy="769441"/>
            </a:xfrm>
            <a:prstGeom prst="rect">
              <a:avLst/>
            </a:prstGeom>
            <a:solidFill>
              <a:schemeClr val="tx1"/>
            </a:solidFill>
            <a:effectLst>
              <a:outerShdw blurRad="304800" dist="38100" dir="2700000" algn="tl" rotWithShape="0">
                <a:prstClr val="black">
                  <a:alpha val="64732"/>
                </a:prstClr>
              </a:outerShdw>
            </a:effectLst>
          </p:spPr>
          <p:txBody>
            <a:bodyPr wrap="square" rtlCol="0">
              <a:spAutoFit/>
            </a:bodyPr>
            <a:lstStyle/>
            <a:p>
              <a:pPr algn="ctr"/>
              <a:r>
                <a:rPr lang="en-US" sz="4400" b="1" dirty="0">
                  <a:solidFill>
                    <a:schemeClr val="bg1"/>
                  </a:solidFill>
                  <a:latin typeface="Libre Franklin" pitchFamily="2" charset="77"/>
                </a:rPr>
                <a:t>#5</a:t>
              </a:r>
            </a:p>
          </p:txBody>
        </p:sp>
        <p:sp>
          <p:nvSpPr>
            <p:cNvPr id="14" name="TextBox 13">
              <a:extLst>
                <a:ext uri="{FF2B5EF4-FFF2-40B4-BE49-F238E27FC236}">
                  <a16:creationId xmlns:a16="http://schemas.microsoft.com/office/drawing/2014/main" id="{490B8F58-B81E-198A-CBEC-140953E98056}"/>
                </a:ext>
              </a:extLst>
            </p:cNvPr>
            <p:cNvSpPr txBox="1"/>
            <p:nvPr/>
          </p:nvSpPr>
          <p:spPr>
            <a:xfrm>
              <a:off x="1977079" y="3429000"/>
              <a:ext cx="1458097" cy="769441"/>
            </a:xfrm>
            <a:prstGeom prst="rect">
              <a:avLst/>
            </a:prstGeom>
            <a:solidFill>
              <a:schemeClr val="accent3"/>
            </a:solidFill>
            <a:effectLst>
              <a:outerShdw blurRad="304800" dist="38100" dir="2700000" algn="tl" rotWithShape="0">
                <a:prstClr val="black">
                  <a:alpha val="64732"/>
                </a:prstClr>
              </a:outerShdw>
            </a:effectLst>
          </p:spPr>
          <p:txBody>
            <a:bodyPr wrap="square" rtlCol="0">
              <a:spAutoFit/>
            </a:bodyPr>
            <a:lstStyle/>
            <a:p>
              <a:pPr algn="ctr"/>
              <a:r>
                <a:rPr lang="en-US" sz="4400" b="1" dirty="0">
                  <a:solidFill>
                    <a:schemeClr val="bg1"/>
                  </a:solidFill>
                  <a:latin typeface="Libre Franklin" pitchFamily="2" charset="77"/>
                </a:rPr>
                <a:t>#3</a:t>
              </a:r>
            </a:p>
          </p:txBody>
        </p:sp>
        <p:sp>
          <p:nvSpPr>
            <p:cNvPr id="15" name="TextBox 14">
              <a:extLst>
                <a:ext uri="{FF2B5EF4-FFF2-40B4-BE49-F238E27FC236}">
                  <a16:creationId xmlns:a16="http://schemas.microsoft.com/office/drawing/2014/main" id="{D310BD7F-5350-B574-846C-5C96091355A6}"/>
                </a:ext>
              </a:extLst>
            </p:cNvPr>
            <p:cNvSpPr txBox="1"/>
            <p:nvPr/>
          </p:nvSpPr>
          <p:spPr>
            <a:xfrm>
              <a:off x="3822355" y="3429000"/>
              <a:ext cx="4871315" cy="769441"/>
            </a:xfrm>
            <a:prstGeom prst="rect">
              <a:avLst/>
            </a:prstGeom>
            <a:solidFill>
              <a:schemeClr val="bg1">
                <a:lumMod val="90000"/>
                <a:alpha val="26830"/>
              </a:schemeClr>
            </a:solidFill>
            <a:effectLst>
              <a:outerShdw blurRad="304800" dist="38100" dir="2700000" algn="tl" rotWithShape="0">
                <a:prstClr val="black">
                  <a:alpha val="32692"/>
                </a:prstClr>
              </a:outerShdw>
            </a:effectLst>
          </p:spPr>
          <p:txBody>
            <a:bodyPr wrap="square" rtlCol="0">
              <a:spAutoFit/>
            </a:bodyPr>
            <a:lstStyle/>
            <a:p>
              <a:r>
                <a:rPr lang="en-US" sz="4400" dirty="0">
                  <a:latin typeface="Libre Franklin" pitchFamily="2" charset="77"/>
                </a:rPr>
                <a:t>Financial Support</a:t>
              </a:r>
            </a:p>
          </p:txBody>
        </p:sp>
        <p:sp>
          <p:nvSpPr>
            <p:cNvPr id="16" name="TextBox 15">
              <a:extLst>
                <a:ext uri="{FF2B5EF4-FFF2-40B4-BE49-F238E27FC236}">
                  <a16:creationId xmlns:a16="http://schemas.microsoft.com/office/drawing/2014/main" id="{2A5B915F-7BE7-430A-1217-AC5F18CC7190}"/>
                </a:ext>
              </a:extLst>
            </p:cNvPr>
            <p:cNvSpPr txBox="1"/>
            <p:nvPr/>
          </p:nvSpPr>
          <p:spPr>
            <a:xfrm>
              <a:off x="3822357" y="5327820"/>
              <a:ext cx="5494638" cy="769441"/>
            </a:xfrm>
            <a:prstGeom prst="rect">
              <a:avLst/>
            </a:prstGeom>
            <a:solidFill>
              <a:schemeClr val="bg1">
                <a:lumMod val="90000"/>
                <a:alpha val="26830"/>
              </a:schemeClr>
            </a:solidFill>
            <a:effectLst>
              <a:outerShdw blurRad="304800" dist="38100" dir="2700000" algn="tl" rotWithShape="0">
                <a:prstClr val="black">
                  <a:alpha val="32692"/>
                </a:prstClr>
              </a:outerShdw>
            </a:effectLst>
          </p:spPr>
          <p:txBody>
            <a:bodyPr wrap="square" rtlCol="0">
              <a:spAutoFit/>
            </a:bodyPr>
            <a:lstStyle/>
            <a:p>
              <a:r>
                <a:rPr lang="en-US" sz="4400" dirty="0">
                  <a:latin typeface="Libre Franklin" pitchFamily="2" charset="77"/>
                </a:rPr>
                <a:t>Business Excellence</a:t>
              </a:r>
            </a:p>
          </p:txBody>
        </p:sp>
      </p:grpSp>
      <p:pic>
        <p:nvPicPr>
          <p:cNvPr id="17" name="Picture 16" descr="A close up of a logo&#10;&#10;Description automatically generated">
            <a:extLst>
              <a:ext uri="{FF2B5EF4-FFF2-40B4-BE49-F238E27FC236}">
                <a16:creationId xmlns:a16="http://schemas.microsoft.com/office/drawing/2014/main" id="{93FA122B-C0CF-4174-99B0-E52516828405}"/>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Tree>
    <p:extLst>
      <p:ext uri="{BB962C8B-B14F-4D97-AF65-F5344CB8AC3E}">
        <p14:creationId xmlns:p14="http://schemas.microsoft.com/office/powerpoint/2010/main" val="41852296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ath to 100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2E9D114-06F6-AAD8-3C0B-9C25C8856889}"/>
              </a:ext>
            </a:extLst>
          </p:cNvPr>
          <p:cNvSpPr>
            <a:spLocks noGrp="1"/>
          </p:cNvSpPr>
          <p:nvPr>
            <p:ph type="sldNum" sz="quarter" idx="10"/>
          </p:nvPr>
        </p:nvSpPr>
        <p:spPr/>
        <p:txBody>
          <a:bodyPr/>
          <a:lstStyle/>
          <a:p>
            <a:fld id="{74743CB8-03B1-D240-A0C2-C770526C1FDB}" type="slidenum">
              <a:rPr lang="en-US" smtClean="0"/>
              <a:pPr/>
              <a:t>‹#›</a:t>
            </a:fld>
            <a:endParaRPr lang="en-US" dirty="0"/>
          </a:p>
        </p:txBody>
      </p:sp>
      <p:sp>
        <p:nvSpPr>
          <p:cNvPr id="4" name="Footer Placeholder 3">
            <a:extLst>
              <a:ext uri="{FF2B5EF4-FFF2-40B4-BE49-F238E27FC236}">
                <a16:creationId xmlns:a16="http://schemas.microsoft.com/office/drawing/2014/main" id="{CFA79BD5-C53B-B6EF-CC7B-FB118E8B1589}"/>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8B86CFCA-B0FC-858B-CA4B-77B25BC50688}"/>
              </a:ext>
            </a:extLst>
          </p:cNvPr>
          <p:cNvSpPr>
            <a:spLocks noGrp="1"/>
          </p:cNvSpPr>
          <p:nvPr>
            <p:ph type="dt" sz="half" idx="12"/>
          </p:nvPr>
        </p:nvSpPr>
        <p:spPr/>
        <p:txBody>
          <a:bodyPr/>
          <a:lstStyle/>
          <a:p>
            <a:fld id="{A28E5BD1-723F-5743-815C-AA13F68B6F1E}" type="datetime1">
              <a:rPr lang="en-US" smtClean="0"/>
              <a:t>12/4/2024</a:t>
            </a:fld>
            <a:endParaRPr lang="en-US" dirty="0"/>
          </a:p>
        </p:txBody>
      </p:sp>
      <p:graphicFrame>
        <p:nvGraphicFramePr>
          <p:cNvPr id="6" name="Chart 5">
            <a:extLst>
              <a:ext uri="{FF2B5EF4-FFF2-40B4-BE49-F238E27FC236}">
                <a16:creationId xmlns:a16="http://schemas.microsoft.com/office/drawing/2014/main" id="{DF923110-7994-21CA-71EC-B3ADB54587FA}"/>
              </a:ext>
            </a:extLst>
          </p:cNvPr>
          <p:cNvGraphicFramePr/>
          <p:nvPr userDrawn="1">
            <p:extLst>
              <p:ext uri="{D42A27DB-BD31-4B8C-83A1-F6EECF244321}">
                <p14:modId xmlns:p14="http://schemas.microsoft.com/office/powerpoint/2010/main" val="2574825697"/>
              </p:ext>
            </p:extLst>
          </p:nvPr>
        </p:nvGraphicFramePr>
        <p:xfrm>
          <a:off x="439725" y="249369"/>
          <a:ext cx="11312550" cy="6123999"/>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descr="A close up of a logo&#10;&#10;Description automatically generated">
            <a:extLst>
              <a:ext uri="{FF2B5EF4-FFF2-40B4-BE49-F238E27FC236}">
                <a16:creationId xmlns:a16="http://schemas.microsoft.com/office/drawing/2014/main" id="{77DF9BDC-B2DF-44F4-1C95-DF6AFEB95399}"/>
              </a:ext>
            </a:extLst>
          </p:cNvPr>
          <p:cNvPicPr>
            <a:picLocks noChangeAspect="1"/>
          </p:cNvPicPr>
          <p:nvPr userDrawn="1"/>
        </p:nvPicPr>
        <p:blipFill>
          <a:blip r:embed="rId3"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Tree>
    <p:extLst>
      <p:ext uri="{BB962C8B-B14F-4D97-AF65-F5344CB8AC3E}">
        <p14:creationId xmlns:p14="http://schemas.microsoft.com/office/powerpoint/2010/main" val="19050207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Pipelin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6D6F338-E0E9-41F9-6AAA-2EAF81F4246C}"/>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87AEEE2D-5AE0-E4F0-693E-0E8D33573532}"/>
              </a:ext>
            </a:extLst>
          </p:cNvPr>
          <p:cNvSpPr>
            <a:spLocks noGrp="1"/>
          </p:cNvSpPr>
          <p:nvPr>
            <p:ph type="dt" sz="half" idx="12"/>
          </p:nvPr>
        </p:nvSpPr>
        <p:spPr/>
        <p:txBody>
          <a:bodyPr/>
          <a:lstStyle/>
          <a:p>
            <a:fld id="{A28E5BD1-723F-5743-815C-AA13F68B6F1E}" type="datetime1">
              <a:rPr lang="en-US" smtClean="0"/>
              <a:t>12/4/2024</a:t>
            </a:fld>
            <a:endParaRPr lang="en-US" dirty="0"/>
          </a:p>
        </p:txBody>
      </p:sp>
      <p:pic>
        <p:nvPicPr>
          <p:cNvPr id="6" name="Picture 5" descr="A close up of a logo&#10;&#10;Description automatically generated">
            <a:extLst>
              <a:ext uri="{FF2B5EF4-FFF2-40B4-BE49-F238E27FC236}">
                <a16:creationId xmlns:a16="http://schemas.microsoft.com/office/drawing/2014/main" id="{204A4CC0-B5ED-BC47-9EF0-3CCCD8C6EF20}"/>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pic>
        <p:nvPicPr>
          <p:cNvPr id="7" name="Picture 6" descr="Graphical user interface, website&#10;&#10;Description automatically generated">
            <a:extLst>
              <a:ext uri="{FF2B5EF4-FFF2-40B4-BE49-F238E27FC236}">
                <a16:creationId xmlns:a16="http://schemas.microsoft.com/office/drawing/2014/main" id="{263463F5-B307-D141-3267-C2A3EE91C48B}"/>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a:stretch/>
        </p:blipFill>
        <p:spPr>
          <a:xfrm>
            <a:off x="-67099" y="2482589"/>
            <a:ext cx="1912632" cy="2560320"/>
          </a:xfrm>
          <a:prstGeom prst="rect">
            <a:avLst/>
          </a:prstGeom>
          <a:effectLst>
            <a:outerShdw blurRad="304800" dist="38100" dir="2700000" algn="tl" rotWithShape="0">
              <a:schemeClr val="tx1">
                <a:lumMod val="60000"/>
                <a:lumOff val="40000"/>
              </a:schemeClr>
            </a:outerShdw>
          </a:effectLst>
        </p:spPr>
      </p:pic>
      <p:sp>
        <p:nvSpPr>
          <p:cNvPr id="8" name="Title 1">
            <a:extLst>
              <a:ext uri="{FF2B5EF4-FFF2-40B4-BE49-F238E27FC236}">
                <a16:creationId xmlns:a16="http://schemas.microsoft.com/office/drawing/2014/main" id="{3A3F8470-28D4-4028-D31A-204BB3B4C6A8}"/>
              </a:ext>
            </a:extLst>
          </p:cNvPr>
          <p:cNvSpPr>
            <a:spLocks noGrp="1"/>
          </p:cNvSpPr>
          <p:nvPr>
            <p:ph type="title"/>
          </p:nvPr>
        </p:nvSpPr>
        <p:spPr>
          <a:xfrm>
            <a:off x="212835" y="139927"/>
            <a:ext cx="11766331" cy="1325563"/>
          </a:xfrm>
        </p:spPr>
        <p:txBody>
          <a:bodyPr/>
          <a:lstStyle>
            <a:lvl1pPr>
              <a:defRPr>
                <a:solidFill>
                  <a:schemeClr val="tx2"/>
                </a:solidFill>
              </a:defRPr>
            </a:lvl1pPr>
          </a:lstStyle>
          <a:p>
            <a:r>
              <a:rPr lang="en-US" dirty="0"/>
              <a:t>Curriculum Pipeline</a:t>
            </a:r>
          </a:p>
        </p:txBody>
      </p:sp>
      <p:pic>
        <p:nvPicPr>
          <p:cNvPr id="9" name="Picture 8" descr="A picture containing text, photo, person, sign&#10;&#10;Description automatically generated">
            <a:extLst>
              <a:ext uri="{FF2B5EF4-FFF2-40B4-BE49-F238E27FC236}">
                <a16:creationId xmlns:a16="http://schemas.microsoft.com/office/drawing/2014/main" id="{EF62462E-AD52-8541-4928-59539A27E7DC}"/>
              </a:ext>
            </a:extLst>
          </p:cNvPr>
          <p:cNvPicPr>
            <a:picLocks noChangeAspect="1"/>
          </p:cNvPicPr>
          <p:nvPr userDrawn="1"/>
        </p:nvPicPr>
        <p:blipFill>
          <a:blip r:embed="rId4">
            <a:alphaModFix/>
          </a:blip>
          <a:stretch>
            <a:fillRect/>
          </a:stretch>
        </p:blipFill>
        <p:spPr>
          <a:xfrm>
            <a:off x="1226399" y="2226857"/>
            <a:ext cx="2238113" cy="2971800"/>
          </a:xfrm>
          <a:prstGeom prst="rect">
            <a:avLst/>
          </a:prstGeom>
          <a:effectLst>
            <a:outerShdw blurRad="304800" dist="38100" dir="2700000" algn="tl" rotWithShape="0">
              <a:schemeClr val="tx1">
                <a:lumMod val="60000"/>
                <a:lumOff val="40000"/>
              </a:schemeClr>
            </a:outerShdw>
          </a:effectLst>
        </p:spPr>
      </p:pic>
      <p:pic>
        <p:nvPicPr>
          <p:cNvPr id="10" name="Picture 5" descr="A picture containing calendar&#10;&#10;Description automatically generated">
            <a:extLst>
              <a:ext uri="{FF2B5EF4-FFF2-40B4-BE49-F238E27FC236}">
                <a16:creationId xmlns:a16="http://schemas.microsoft.com/office/drawing/2014/main" id="{99F84E3B-9BDB-05F0-B33F-49152EB9498B}"/>
              </a:ext>
            </a:extLst>
          </p:cNvPr>
          <p:cNvPicPr>
            <a:picLocks noChangeAspect="1"/>
          </p:cNvPicPr>
          <p:nvPr userDrawn="1"/>
        </p:nvPicPr>
        <p:blipFill>
          <a:blip r:embed="rId5"/>
          <a:stretch>
            <a:fillRect/>
          </a:stretch>
        </p:blipFill>
        <p:spPr>
          <a:xfrm>
            <a:off x="2548945" y="2094623"/>
            <a:ext cx="2625911" cy="3336252"/>
          </a:xfrm>
          <a:prstGeom prst="rect">
            <a:avLst/>
          </a:prstGeom>
          <a:effectLst>
            <a:outerShdw blurRad="304800" dist="38100" dir="2700000" algn="tl" rotWithShape="0">
              <a:prstClr val="black">
                <a:alpha val="40000"/>
              </a:prstClr>
            </a:outerShdw>
          </a:effectLst>
        </p:spPr>
      </p:pic>
      <p:pic>
        <p:nvPicPr>
          <p:cNvPr id="11" name="Picture 10" descr="Timeline&#10;&#10;Description automatically generated">
            <a:extLst>
              <a:ext uri="{FF2B5EF4-FFF2-40B4-BE49-F238E27FC236}">
                <a16:creationId xmlns:a16="http://schemas.microsoft.com/office/drawing/2014/main" id="{BBAF2F01-EEE2-07F2-A392-32652AA96651}"/>
              </a:ext>
            </a:extLst>
          </p:cNvPr>
          <p:cNvPicPr>
            <a:picLocks noChangeAspect="1"/>
          </p:cNvPicPr>
          <p:nvPr userDrawn="1"/>
        </p:nvPicPr>
        <p:blipFill>
          <a:blip r:embed="rId6"/>
          <a:stretch>
            <a:fillRect/>
          </a:stretch>
        </p:blipFill>
        <p:spPr>
          <a:xfrm>
            <a:off x="4591200" y="4249441"/>
            <a:ext cx="2297616" cy="1472259"/>
          </a:xfrm>
          <a:prstGeom prst="rect">
            <a:avLst/>
          </a:prstGeom>
          <a:effectLst>
            <a:outerShdw blurRad="304800" dist="38100" dir="2700000" algn="tl" rotWithShape="0">
              <a:prstClr val="black">
                <a:alpha val="40000"/>
              </a:prstClr>
            </a:outerShdw>
          </a:effectLst>
        </p:spPr>
      </p:pic>
      <p:grpSp>
        <p:nvGrpSpPr>
          <p:cNvPr id="15" name="Group 14">
            <a:extLst>
              <a:ext uri="{FF2B5EF4-FFF2-40B4-BE49-F238E27FC236}">
                <a16:creationId xmlns:a16="http://schemas.microsoft.com/office/drawing/2014/main" id="{13BE61C5-CF28-F921-A56B-A1FF85154B20}"/>
              </a:ext>
            </a:extLst>
          </p:cNvPr>
          <p:cNvGrpSpPr/>
          <p:nvPr userDrawn="1"/>
        </p:nvGrpSpPr>
        <p:grpSpPr>
          <a:xfrm>
            <a:off x="9851142" y="1437363"/>
            <a:ext cx="2340858" cy="1828800"/>
            <a:chOff x="9851142" y="1192027"/>
            <a:chExt cx="2340858" cy="1828800"/>
          </a:xfrm>
        </p:grpSpPr>
        <p:sp>
          <p:nvSpPr>
            <p:cNvPr id="16" name="Content Placeholder 4">
              <a:extLst>
                <a:ext uri="{FF2B5EF4-FFF2-40B4-BE49-F238E27FC236}">
                  <a16:creationId xmlns:a16="http://schemas.microsoft.com/office/drawing/2014/main" id="{DD62ABB5-B423-3EA8-E624-4C945F75D0B8}"/>
                </a:ext>
              </a:extLst>
            </p:cNvPr>
            <p:cNvSpPr txBox="1">
              <a:spLocks/>
            </p:cNvSpPr>
            <p:nvPr/>
          </p:nvSpPr>
          <p:spPr>
            <a:xfrm>
              <a:off x="9851142" y="1192027"/>
              <a:ext cx="2340858" cy="1828800"/>
            </a:xfrm>
            <a:prstGeom prst="rect">
              <a:avLst/>
            </a:prstGeom>
            <a:solidFill>
              <a:schemeClr val="accent3">
                <a:lumMod val="40000"/>
                <a:lumOff val="60000"/>
              </a:schemeClr>
            </a:solidFill>
            <a:effectLst>
              <a:outerShdw blurRad="304800" dist="38100" dir="2700000" algn="tl" rotWithShape="0">
                <a:prstClr val="black">
                  <a:alpha val="40000"/>
                </a:prstClr>
              </a:outerShdw>
            </a:effectLst>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latin typeface="Libre Franklin Medium" pitchFamily="2" charset="77"/>
                </a:rPr>
                <a:t>K-8 </a:t>
              </a:r>
            </a:p>
            <a:p>
              <a:pPr marL="0" indent="0">
                <a:buFont typeface="Arial" panose="020B0604020202020204" pitchFamily="34" charset="0"/>
                <a:buNone/>
              </a:pPr>
              <a:r>
                <a:rPr lang="en-US" sz="2000" dirty="0">
                  <a:latin typeface="Libre Franklin Medium" pitchFamily="2" charset="77"/>
                </a:rPr>
                <a:t>Resources</a:t>
              </a:r>
            </a:p>
          </p:txBody>
        </p:sp>
        <p:sp>
          <p:nvSpPr>
            <p:cNvPr id="17" name="Content Placeholder 4">
              <a:extLst>
                <a:ext uri="{FF2B5EF4-FFF2-40B4-BE49-F238E27FC236}">
                  <a16:creationId xmlns:a16="http://schemas.microsoft.com/office/drawing/2014/main" id="{126C597F-D61C-3A59-9A4B-C0EC7478F8E1}"/>
                </a:ext>
              </a:extLst>
            </p:cNvPr>
            <p:cNvSpPr txBox="1">
              <a:spLocks/>
            </p:cNvSpPr>
            <p:nvPr/>
          </p:nvSpPr>
          <p:spPr>
            <a:xfrm>
              <a:off x="11372931" y="2584539"/>
              <a:ext cx="731520" cy="320040"/>
            </a:xfrm>
            <a:prstGeom prst="rect">
              <a:avLst/>
            </a:prstGeom>
            <a:solidFill>
              <a:schemeClr val="accent1">
                <a:alpha val="76089"/>
              </a:schemeClr>
            </a:solidFill>
            <a:effectLst>
              <a:outerShdw blurRad="190500" dist="38100" dir="2700000" algn="tl" rotWithShape="0">
                <a:prstClr val="black">
                  <a:alpha val="40000"/>
                </a:prstClr>
              </a:outerShdw>
            </a:effectLst>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solidFill>
                    <a:schemeClr val="bg1"/>
                  </a:solidFill>
                  <a:latin typeface="Libre Franklin Medium" pitchFamily="2" charset="77"/>
                </a:rPr>
                <a:t>’24-26</a:t>
              </a:r>
            </a:p>
          </p:txBody>
        </p:sp>
      </p:grpSp>
      <p:pic>
        <p:nvPicPr>
          <p:cNvPr id="18" name="Picture 17" descr="A picture containing text&#10;&#10;Description automatically generated">
            <a:extLst>
              <a:ext uri="{FF2B5EF4-FFF2-40B4-BE49-F238E27FC236}">
                <a16:creationId xmlns:a16="http://schemas.microsoft.com/office/drawing/2014/main" id="{1610D511-7C24-962B-F572-ECD5A53E5FFD}"/>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4562615" y="1803798"/>
            <a:ext cx="2340858" cy="2340858"/>
          </a:xfrm>
          <a:prstGeom prst="rect">
            <a:avLst/>
          </a:prstGeom>
          <a:effectLst>
            <a:outerShdw blurRad="203200" dist="38100" dir="2700000" algn="tl" rotWithShape="0">
              <a:prstClr val="black">
                <a:alpha val="40000"/>
              </a:prstClr>
            </a:outerShdw>
          </a:effectLst>
        </p:spPr>
      </p:pic>
      <p:grpSp>
        <p:nvGrpSpPr>
          <p:cNvPr id="19" name="Group 4">
            <a:extLst>
              <a:ext uri="{FF2B5EF4-FFF2-40B4-BE49-F238E27FC236}">
                <a16:creationId xmlns:a16="http://schemas.microsoft.com/office/drawing/2014/main" id="{221AA6FC-1ACF-1502-D556-819E00884E9D}"/>
              </a:ext>
            </a:extLst>
          </p:cNvPr>
          <p:cNvGrpSpPr>
            <a:grpSpLocks noChangeAspect="1"/>
          </p:cNvGrpSpPr>
          <p:nvPr userDrawn="1"/>
        </p:nvGrpSpPr>
        <p:grpSpPr>
          <a:xfrm>
            <a:off x="6497402" y="3790687"/>
            <a:ext cx="3206045" cy="2378102"/>
            <a:chOff x="0" y="3"/>
            <a:chExt cx="10069851" cy="7469367"/>
          </a:xfrm>
          <a:effectLst>
            <a:outerShdw blurRad="177800" dist="38100" dir="2700000" algn="tl" rotWithShape="0">
              <a:prstClr val="black">
                <a:alpha val="40000"/>
              </a:prstClr>
            </a:outerShdw>
          </a:effectLst>
        </p:grpSpPr>
        <p:pic>
          <p:nvPicPr>
            <p:cNvPr id="20" name="Picture 5">
              <a:extLst>
                <a:ext uri="{FF2B5EF4-FFF2-40B4-BE49-F238E27FC236}">
                  <a16:creationId xmlns:a16="http://schemas.microsoft.com/office/drawing/2014/main" id="{28F1E840-C9F7-08F6-3CDC-A1B3F08E94FE}"/>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0" y="3"/>
              <a:ext cx="10069851" cy="7469367"/>
            </a:xfrm>
            <a:prstGeom prst="rect">
              <a:avLst/>
            </a:prstGeom>
          </p:spPr>
        </p:pic>
      </p:grpSp>
      <p:pic>
        <p:nvPicPr>
          <p:cNvPr id="21" name="Picture 4">
            <a:extLst>
              <a:ext uri="{FF2B5EF4-FFF2-40B4-BE49-F238E27FC236}">
                <a16:creationId xmlns:a16="http://schemas.microsoft.com/office/drawing/2014/main" id="{DE7FB240-23B8-6538-5F31-6913C9AD9672}"/>
              </a:ext>
            </a:extLst>
          </p:cNvPr>
          <p:cNvPicPr>
            <a:picLocks noChangeAspect="1"/>
          </p:cNvPicPr>
          <p:nvPr userDrawn="1"/>
        </p:nvPicPr>
        <p:blipFill rotWithShape="1">
          <a:blip r:embed="rId9" cstate="print">
            <a:extLst>
              <a:ext uri="{28A0092B-C50C-407E-A947-70E740481C1C}">
                <a14:useLocalDpi xmlns:a14="http://schemas.microsoft.com/office/drawing/2010/main"/>
              </a:ext>
            </a:extLst>
          </a:blip>
          <a:srcRect/>
          <a:stretch/>
        </p:blipFill>
        <p:spPr>
          <a:xfrm>
            <a:off x="6497402" y="1465490"/>
            <a:ext cx="3206045" cy="2232462"/>
          </a:xfrm>
          <a:prstGeom prst="rect">
            <a:avLst/>
          </a:prstGeom>
          <a:effectLst>
            <a:outerShdw blurRad="177800" dist="38100" dir="2700000" algn="tl" rotWithShape="0">
              <a:prstClr val="black">
                <a:alpha val="40000"/>
              </a:prstClr>
            </a:outerShdw>
          </a:effectLst>
        </p:spPr>
      </p:pic>
      <p:grpSp>
        <p:nvGrpSpPr>
          <p:cNvPr id="22" name="Group 21">
            <a:extLst>
              <a:ext uri="{FF2B5EF4-FFF2-40B4-BE49-F238E27FC236}">
                <a16:creationId xmlns:a16="http://schemas.microsoft.com/office/drawing/2014/main" id="{C226E09A-F1D4-6ED6-A000-E097831E92FD}"/>
              </a:ext>
            </a:extLst>
          </p:cNvPr>
          <p:cNvGrpSpPr/>
          <p:nvPr userDrawn="1"/>
        </p:nvGrpSpPr>
        <p:grpSpPr>
          <a:xfrm>
            <a:off x="9851142" y="3365513"/>
            <a:ext cx="2340858" cy="1828800"/>
            <a:chOff x="9851142" y="3068633"/>
            <a:chExt cx="2340858" cy="1828800"/>
          </a:xfrm>
        </p:grpSpPr>
        <p:sp>
          <p:nvSpPr>
            <p:cNvPr id="23" name="Content Placeholder 4">
              <a:extLst>
                <a:ext uri="{FF2B5EF4-FFF2-40B4-BE49-F238E27FC236}">
                  <a16:creationId xmlns:a16="http://schemas.microsoft.com/office/drawing/2014/main" id="{243B136C-8B08-8E4F-43E8-0E5316966A2F}"/>
                </a:ext>
              </a:extLst>
            </p:cNvPr>
            <p:cNvSpPr txBox="1">
              <a:spLocks/>
            </p:cNvSpPr>
            <p:nvPr/>
          </p:nvSpPr>
          <p:spPr>
            <a:xfrm>
              <a:off x="9851142" y="3068633"/>
              <a:ext cx="2340858" cy="1828800"/>
            </a:xfrm>
            <a:prstGeom prst="rect">
              <a:avLst/>
            </a:prstGeom>
            <a:solidFill>
              <a:schemeClr val="accent2">
                <a:lumMod val="60000"/>
                <a:lumOff val="40000"/>
              </a:schemeClr>
            </a:solidFill>
            <a:effectLst>
              <a:outerShdw blurRad="304800" dist="38100" dir="2700000" algn="tl" rotWithShape="0">
                <a:prstClr val="black">
                  <a:alpha val="40000"/>
                </a:prstClr>
              </a:outerShdw>
            </a:effectLst>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latin typeface="Libre Franklin Medium" pitchFamily="2" charset="77"/>
                </a:rPr>
                <a:t>Digital Civics Resource</a:t>
              </a:r>
            </a:p>
          </p:txBody>
        </p:sp>
        <p:sp>
          <p:nvSpPr>
            <p:cNvPr id="24" name="Content Placeholder 4">
              <a:extLst>
                <a:ext uri="{FF2B5EF4-FFF2-40B4-BE49-F238E27FC236}">
                  <a16:creationId xmlns:a16="http://schemas.microsoft.com/office/drawing/2014/main" id="{581DCDAB-51D2-C9BD-026E-41CD21C7CA0A}"/>
                </a:ext>
              </a:extLst>
            </p:cNvPr>
            <p:cNvSpPr txBox="1">
              <a:spLocks/>
            </p:cNvSpPr>
            <p:nvPr/>
          </p:nvSpPr>
          <p:spPr>
            <a:xfrm>
              <a:off x="11372931" y="4546921"/>
              <a:ext cx="731520" cy="320040"/>
            </a:xfrm>
            <a:prstGeom prst="rect">
              <a:avLst/>
            </a:prstGeom>
            <a:solidFill>
              <a:schemeClr val="accent1">
                <a:alpha val="76089"/>
              </a:schemeClr>
            </a:solidFill>
            <a:effectLst>
              <a:outerShdw blurRad="190500" dist="38100" dir="2700000" algn="tl" rotWithShape="0">
                <a:prstClr val="black">
                  <a:alpha val="40000"/>
                </a:prstClr>
              </a:outerShdw>
            </a:effectLst>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solidFill>
                    <a:schemeClr val="bg1"/>
                  </a:solidFill>
                  <a:latin typeface="Libre Franklin Medium" pitchFamily="2" charset="77"/>
                </a:rPr>
                <a:t>’24-25</a:t>
              </a:r>
            </a:p>
          </p:txBody>
        </p:sp>
      </p:grpSp>
      <p:grpSp>
        <p:nvGrpSpPr>
          <p:cNvPr id="25" name="Group 24">
            <a:extLst>
              <a:ext uri="{FF2B5EF4-FFF2-40B4-BE49-F238E27FC236}">
                <a16:creationId xmlns:a16="http://schemas.microsoft.com/office/drawing/2014/main" id="{C744AA08-599B-24B7-311C-093415610459}"/>
              </a:ext>
            </a:extLst>
          </p:cNvPr>
          <p:cNvGrpSpPr/>
          <p:nvPr userDrawn="1"/>
        </p:nvGrpSpPr>
        <p:grpSpPr>
          <a:xfrm>
            <a:off x="9851142" y="5288943"/>
            <a:ext cx="2340858" cy="914400"/>
            <a:chOff x="9869186" y="3153521"/>
            <a:chExt cx="2340858" cy="914400"/>
          </a:xfrm>
        </p:grpSpPr>
        <p:sp>
          <p:nvSpPr>
            <p:cNvPr id="26" name="Content Placeholder 4">
              <a:extLst>
                <a:ext uri="{FF2B5EF4-FFF2-40B4-BE49-F238E27FC236}">
                  <a16:creationId xmlns:a16="http://schemas.microsoft.com/office/drawing/2014/main" id="{8B2806F7-EC44-1B60-59E6-6686F305D943}"/>
                </a:ext>
              </a:extLst>
            </p:cNvPr>
            <p:cNvSpPr txBox="1">
              <a:spLocks/>
            </p:cNvSpPr>
            <p:nvPr/>
          </p:nvSpPr>
          <p:spPr>
            <a:xfrm>
              <a:off x="9869186" y="3153521"/>
              <a:ext cx="2340858" cy="914400"/>
            </a:xfrm>
            <a:prstGeom prst="rect">
              <a:avLst/>
            </a:prstGeom>
            <a:solidFill>
              <a:schemeClr val="tx2">
                <a:lumMod val="20000"/>
                <a:lumOff val="80000"/>
              </a:schemeClr>
            </a:solidFill>
            <a:effectLst>
              <a:outerShdw blurRad="304800" dist="38100" dir="2700000" algn="tl" rotWithShape="0">
                <a:prstClr val="black">
                  <a:alpha val="40000"/>
                </a:prstClr>
              </a:outerShdw>
            </a:effectLst>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latin typeface="Libre Franklin Medium" pitchFamily="2" charset="77"/>
                </a:rPr>
                <a:t>Civics Bee</a:t>
              </a:r>
            </a:p>
          </p:txBody>
        </p:sp>
        <p:sp>
          <p:nvSpPr>
            <p:cNvPr id="27" name="Content Placeholder 4">
              <a:extLst>
                <a:ext uri="{FF2B5EF4-FFF2-40B4-BE49-F238E27FC236}">
                  <a16:creationId xmlns:a16="http://schemas.microsoft.com/office/drawing/2014/main" id="{3755EA53-8DBD-AB86-F5F0-36DD6248A269}"/>
                </a:ext>
              </a:extLst>
            </p:cNvPr>
            <p:cNvSpPr txBox="1">
              <a:spLocks/>
            </p:cNvSpPr>
            <p:nvPr/>
          </p:nvSpPr>
          <p:spPr>
            <a:xfrm>
              <a:off x="11387957" y="3631633"/>
              <a:ext cx="731520" cy="320040"/>
            </a:xfrm>
            <a:prstGeom prst="rect">
              <a:avLst/>
            </a:prstGeom>
            <a:solidFill>
              <a:schemeClr val="accent1">
                <a:alpha val="76089"/>
              </a:schemeClr>
            </a:solidFill>
            <a:effectLst>
              <a:outerShdw blurRad="190500" dist="38100" dir="2700000" algn="tl" rotWithShape="0">
                <a:prstClr val="black">
                  <a:alpha val="40000"/>
                </a:prstClr>
              </a:outerShdw>
            </a:effectLst>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solidFill>
                    <a:schemeClr val="bg1"/>
                  </a:solidFill>
                  <a:latin typeface="Libre Franklin Medium" pitchFamily="2" charset="77"/>
                </a:rPr>
                <a:t>’24-25</a:t>
              </a:r>
            </a:p>
          </p:txBody>
        </p:sp>
      </p:grpSp>
    </p:spTree>
    <p:extLst>
      <p:ext uri="{BB962C8B-B14F-4D97-AF65-F5344CB8AC3E}">
        <p14:creationId xmlns:p14="http://schemas.microsoft.com/office/powerpoint/2010/main" val="36559853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inciples Virtues">
    <p:bg>
      <p:bgPr>
        <a:solidFill>
          <a:schemeClr val="bg2"/>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E22A8C2-6EE9-E148-99AE-A8F88B74E364}"/>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dirty="0"/>
          </a:p>
        </p:txBody>
      </p:sp>
      <p:sp>
        <p:nvSpPr>
          <p:cNvPr id="8" name="Footer Placeholder 4">
            <a:extLst>
              <a:ext uri="{FF2B5EF4-FFF2-40B4-BE49-F238E27FC236}">
                <a16:creationId xmlns:a16="http://schemas.microsoft.com/office/drawing/2014/main" id="{0EA80699-1C09-B94C-A164-31EE20E12CC9}"/>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dirty="0"/>
          </a:p>
        </p:txBody>
      </p:sp>
      <p:sp>
        <p:nvSpPr>
          <p:cNvPr id="10" name="Date Placeholder 3">
            <a:extLst>
              <a:ext uri="{FF2B5EF4-FFF2-40B4-BE49-F238E27FC236}">
                <a16:creationId xmlns:a16="http://schemas.microsoft.com/office/drawing/2014/main" id="{3D5FC5C4-C47E-3745-8027-EA469FD9CB62}"/>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3EB4F27F-1EAF-8240-85E2-B361F6E50C8D}" type="datetime1">
              <a:rPr lang="en-US" smtClean="0"/>
              <a:t>12/4/2024</a:t>
            </a:fld>
            <a:endParaRPr lang="en-US" dirty="0"/>
          </a:p>
        </p:txBody>
      </p:sp>
      <p:pic>
        <p:nvPicPr>
          <p:cNvPr id="2" name="Picture 1" descr="A close up of a logo&#10;&#10;Description automatically generated">
            <a:extLst>
              <a:ext uri="{FF2B5EF4-FFF2-40B4-BE49-F238E27FC236}">
                <a16:creationId xmlns:a16="http://schemas.microsoft.com/office/drawing/2014/main" id="{D6A989DA-FAEF-C946-3725-91AE1C23D42A}"/>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pic>
        <p:nvPicPr>
          <p:cNvPr id="3" name="Picture 2" descr="Graphical user interface, text, application, email&#10;&#10;Description automatically generated">
            <a:extLst>
              <a:ext uri="{FF2B5EF4-FFF2-40B4-BE49-F238E27FC236}">
                <a16:creationId xmlns:a16="http://schemas.microsoft.com/office/drawing/2014/main" id="{4FCF12EC-3308-C9C5-1CFD-84680D39AF43}"/>
              </a:ext>
            </a:extLst>
          </p:cNvPr>
          <p:cNvPicPr>
            <a:picLocks noChangeAspect="1"/>
          </p:cNvPicPr>
          <p:nvPr userDrawn="1"/>
        </p:nvPicPr>
        <p:blipFill>
          <a:blip r:embed="rId3"/>
          <a:stretch>
            <a:fillRect/>
          </a:stretch>
        </p:blipFill>
        <p:spPr>
          <a:xfrm rot="21300000">
            <a:off x="402927" y="212458"/>
            <a:ext cx="8273161" cy="5029200"/>
          </a:xfrm>
          <a:prstGeom prst="rect">
            <a:avLst/>
          </a:prstGeom>
          <a:effectLst>
            <a:outerShdw blurRad="304800" dist="38100" dir="2700000" algn="tl" rotWithShape="0">
              <a:prstClr val="black">
                <a:alpha val="40000"/>
              </a:prstClr>
            </a:outerShdw>
          </a:effectLst>
        </p:spPr>
      </p:pic>
      <p:pic>
        <p:nvPicPr>
          <p:cNvPr id="5" name="Picture 4" descr="Timeline&#10;&#10;Description automatically generated">
            <a:extLst>
              <a:ext uri="{FF2B5EF4-FFF2-40B4-BE49-F238E27FC236}">
                <a16:creationId xmlns:a16="http://schemas.microsoft.com/office/drawing/2014/main" id="{BD567B6B-405A-3478-00B7-D7ADE8F4002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rot="21300000">
            <a:off x="3801434" y="1616257"/>
            <a:ext cx="8271231" cy="5029200"/>
          </a:xfrm>
          <a:prstGeom prst="rect">
            <a:avLst/>
          </a:prstGeom>
          <a:effectLst>
            <a:outerShdw blurRad="304800" dist="38100" dir="2700000" algn="tl" rotWithShape="0">
              <a:prstClr val="black">
                <a:alpha val="40000"/>
              </a:prstClr>
            </a:outerShdw>
          </a:effectLst>
        </p:spPr>
      </p:pic>
    </p:spTree>
    <p:extLst>
      <p:ext uri="{BB962C8B-B14F-4D97-AF65-F5344CB8AC3E}">
        <p14:creationId xmlns:p14="http://schemas.microsoft.com/office/powerpoint/2010/main" val="7164873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ivic Virtu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3D841C-1740-082E-39E7-B2F121069E23}"/>
              </a:ext>
            </a:extLst>
          </p:cNvPr>
          <p:cNvSpPr>
            <a:spLocks noGrp="1"/>
          </p:cNvSpPr>
          <p:nvPr>
            <p:ph type="sldNum" sz="quarter" idx="10"/>
          </p:nvPr>
        </p:nvSpPr>
        <p:spPr/>
        <p:txBody>
          <a:bodyPr/>
          <a:lstStyle/>
          <a:p>
            <a:fld id="{74743CB8-03B1-D240-A0C2-C770526C1FDB}" type="slidenum">
              <a:rPr lang="en-US" smtClean="0"/>
              <a:pPr/>
              <a:t>‹#›</a:t>
            </a:fld>
            <a:endParaRPr lang="en-US" dirty="0"/>
          </a:p>
        </p:txBody>
      </p:sp>
      <p:sp>
        <p:nvSpPr>
          <p:cNvPr id="4" name="Footer Placeholder 3">
            <a:extLst>
              <a:ext uri="{FF2B5EF4-FFF2-40B4-BE49-F238E27FC236}">
                <a16:creationId xmlns:a16="http://schemas.microsoft.com/office/drawing/2014/main" id="{B03E2E50-4157-5697-F139-79657A7FD03A}"/>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3EB5A763-820B-2079-8026-C59C5A13CAE2}"/>
              </a:ext>
            </a:extLst>
          </p:cNvPr>
          <p:cNvSpPr>
            <a:spLocks noGrp="1"/>
          </p:cNvSpPr>
          <p:nvPr>
            <p:ph type="dt" sz="half" idx="12"/>
          </p:nvPr>
        </p:nvSpPr>
        <p:spPr/>
        <p:txBody>
          <a:bodyPr/>
          <a:lstStyle/>
          <a:p>
            <a:fld id="{A28E5BD1-723F-5743-815C-AA13F68B6F1E}" type="datetime1">
              <a:rPr lang="en-US" smtClean="0"/>
              <a:t>12/4/2024</a:t>
            </a:fld>
            <a:endParaRPr lang="en-US" dirty="0"/>
          </a:p>
        </p:txBody>
      </p:sp>
      <p:pic>
        <p:nvPicPr>
          <p:cNvPr id="6" name="Picture 5" descr="Graphical user interface, text, application, email&#10;&#10;Description automatically generated">
            <a:extLst>
              <a:ext uri="{FF2B5EF4-FFF2-40B4-BE49-F238E27FC236}">
                <a16:creationId xmlns:a16="http://schemas.microsoft.com/office/drawing/2014/main" id="{E4DCA103-1205-A8BC-66BE-5CFB2F9FFF5A}"/>
              </a:ext>
            </a:extLst>
          </p:cNvPr>
          <p:cNvPicPr>
            <a:picLocks noChangeAspect="1"/>
          </p:cNvPicPr>
          <p:nvPr userDrawn="1"/>
        </p:nvPicPr>
        <p:blipFill>
          <a:blip r:embed="rId2"/>
          <a:stretch>
            <a:fillRect/>
          </a:stretch>
        </p:blipFill>
        <p:spPr>
          <a:xfrm>
            <a:off x="-115598" y="-39315"/>
            <a:ext cx="12423196" cy="6936630"/>
          </a:xfrm>
          <a:prstGeom prst="rect">
            <a:avLst/>
          </a:prstGeom>
          <a:effectLst>
            <a:outerShdw blurRad="304800" dist="38100" dir="2700000" algn="tl" rotWithShape="0">
              <a:prstClr val="black">
                <a:alpha val="40000"/>
              </a:prstClr>
            </a:outerShdw>
          </a:effectLst>
        </p:spPr>
      </p:pic>
    </p:spTree>
    <p:extLst>
      <p:ext uri="{BB962C8B-B14F-4D97-AF65-F5344CB8AC3E}">
        <p14:creationId xmlns:p14="http://schemas.microsoft.com/office/powerpoint/2010/main" val="4231170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nding Principl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EE2313B-A0B5-68E8-6970-53CD173F8BD8}"/>
              </a:ext>
            </a:extLst>
          </p:cNvPr>
          <p:cNvSpPr>
            <a:spLocks noGrp="1"/>
          </p:cNvSpPr>
          <p:nvPr>
            <p:ph type="sldNum" sz="quarter" idx="10"/>
          </p:nvPr>
        </p:nvSpPr>
        <p:spPr/>
        <p:txBody>
          <a:bodyPr/>
          <a:lstStyle/>
          <a:p>
            <a:fld id="{74743CB8-03B1-D240-A0C2-C770526C1FDB}" type="slidenum">
              <a:rPr lang="en-US" smtClean="0"/>
              <a:pPr/>
              <a:t>‹#›</a:t>
            </a:fld>
            <a:endParaRPr lang="en-US" dirty="0"/>
          </a:p>
        </p:txBody>
      </p:sp>
      <p:sp>
        <p:nvSpPr>
          <p:cNvPr id="4" name="Footer Placeholder 3">
            <a:extLst>
              <a:ext uri="{FF2B5EF4-FFF2-40B4-BE49-F238E27FC236}">
                <a16:creationId xmlns:a16="http://schemas.microsoft.com/office/drawing/2014/main" id="{0B5923B4-EB9C-A6E9-0F92-3CE9C2F10FBC}"/>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59276EAE-F93D-0F23-2D87-FDC0284E983C}"/>
              </a:ext>
            </a:extLst>
          </p:cNvPr>
          <p:cNvSpPr>
            <a:spLocks noGrp="1"/>
          </p:cNvSpPr>
          <p:nvPr>
            <p:ph type="dt" sz="half" idx="12"/>
          </p:nvPr>
        </p:nvSpPr>
        <p:spPr/>
        <p:txBody>
          <a:bodyPr/>
          <a:lstStyle/>
          <a:p>
            <a:fld id="{A28E5BD1-723F-5743-815C-AA13F68B6F1E}" type="datetime1">
              <a:rPr lang="en-US" smtClean="0"/>
              <a:t>12/4/2024</a:t>
            </a:fld>
            <a:endParaRPr lang="en-US" dirty="0"/>
          </a:p>
        </p:txBody>
      </p:sp>
      <p:pic>
        <p:nvPicPr>
          <p:cNvPr id="6" name="Picture 5" descr="Timeline&#10;&#10;Description automatically generated">
            <a:extLst>
              <a:ext uri="{FF2B5EF4-FFF2-40B4-BE49-F238E27FC236}">
                <a16:creationId xmlns:a16="http://schemas.microsoft.com/office/drawing/2014/main" id="{2A115EA1-2EB1-E587-A253-CBA1DA562915}"/>
              </a:ext>
            </a:extLst>
          </p:cNvPr>
          <p:cNvPicPr>
            <a:picLocks noChangeAspect="1"/>
          </p:cNvPicPr>
          <p:nvPr userDrawn="1"/>
        </p:nvPicPr>
        <p:blipFill>
          <a:blip r:embed="rId2"/>
          <a:stretch>
            <a:fillRect/>
          </a:stretch>
        </p:blipFill>
        <p:spPr>
          <a:xfrm>
            <a:off x="-46617" y="-1597"/>
            <a:ext cx="12285233" cy="6859597"/>
          </a:xfrm>
          <a:prstGeom prst="rect">
            <a:avLst/>
          </a:prstGeom>
          <a:effectLst>
            <a:outerShdw blurRad="304800" dist="38100" dir="2700000" algn="tl" rotWithShape="0">
              <a:prstClr val="black">
                <a:alpha val="40000"/>
              </a:prstClr>
            </a:outerShdw>
          </a:effectLst>
        </p:spPr>
      </p:pic>
    </p:spTree>
    <p:extLst>
      <p:ext uri="{BB962C8B-B14F-4D97-AF65-F5344CB8AC3E}">
        <p14:creationId xmlns:p14="http://schemas.microsoft.com/office/powerpoint/2010/main" val="27359770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Logo Sc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EFCD28-87F5-1F49-8D4B-24024A2B2E7F}"/>
              </a:ext>
            </a:extLst>
          </p:cNvPr>
          <p:cNvPicPr>
            <a:picLocks noChangeAspect="1"/>
          </p:cNvPicPr>
          <p:nvPr userDrawn="1"/>
        </p:nvPicPr>
        <p:blipFill>
          <a:blip r:embed="rId3"/>
          <a:stretch>
            <a:fillRect/>
          </a:stretch>
        </p:blipFill>
        <p:spPr>
          <a:xfrm>
            <a:off x="1690871" y="2199155"/>
            <a:ext cx="8810258" cy="2928141"/>
          </a:xfrm>
          <a:prstGeom prst="rect">
            <a:avLst/>
          </a:prstGeom>
        </p:spPr>
      </p:pic>
    </p:spTree>
    <p:extLst>
      <p:ext uri="{BB962C8B-B14F-4D97-AF65-F5344CB8AC3E}">
        <p14:creationId xmlns:p14="http://schemas.microsoft.com/office/powerpoint/2010/main" val="1736294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Welcome sc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B039D7-F0C3-274C-8402-F160EFCEE618}"/>
              </a:ext>
            </a:extLst>
          </p:cNvPr>
          <p:cNvSpPr txBox="1"/>
          <p:nvPr userDrawn="1"/>
        </p:nvSpPr>
        <p:spPr>
          <a:xfrm>
            <a:off x="2201390" y="1828116"/>
            <a:ext cx="7518400" cy="1200329"/>
          </a:xfrm>
          <a:prstGeom prst="rect">
            <a:avLst/>
          </a:prstGeom>
          <a:noFill/>
        </p:spPr>
        <p:txBody>
          <a:bodyPr wrap="square" rtlCol="0">
            <a:spAutoFit/>
          </a:bodyPr>
          <a:lstStyle/>
          <a:p>
            <a:pPr algn="ctr"/>
            <a:r>
              <a:rPr lang="en-US" sz="7200" b="1" dirty="0">
                <a:solidFill>
                  <a:srgbClr val="FF8300"/>
                </a:solidFill>
                <a:latin typeface="Libre Franklin" pitchFamily="2" charset="77"/>
              </a:rPr>
              <a:t>Welcome!</a:t>
            </a:r>
          </a:p>
        </p:txBody>
      </p:sp>
      <p:pic>
        <p:nvPicPr>
          <p:cNvPr id="4" name="Picture 3">
            <a:extLst>
              <a:ext uri="{FF2B5EF4-FFF2-40B4-BE49-F238E27FC236}">
                <a16:creationId xmlns:a16="http://schemas.microsoft.com/office/drawing/2014/main" id="{8F673EB2-B311-8E43-BBD9-928C3661D47F}"/>
              </a:ext>
            </a:extLst>
          </p:cNvPr>
          <p:cNvPicPr>
            <a:picLocks noChangeAspect="1"/>
          </p:cNvPicPr>
          <p:nvPr userDrawn="1"/>
        </p:nvPicPr>
        <p:blipFill>
          <a:blip r:embed="rId3"/>
          <a:stretch>
            <a:fillRect/>
          </a:stretch>
        </p:blipFill>
        <p:spPr>
          <a:xfrm rot="555489">
            <a:off x="2518293" y="0"/>
            <a:ext cx="6858000" cy="6858000"/>
          </a:xfrm>
          <a:prstGeom prst="rect">
            <a:avLst/>
          </a:prstGeom>
        </p:spPr>
      </p:pic>
      <p:pic>
        <p:nvPicPr>
          <p:cNvPr id="3" name="Picture 2">
            <a:extLst>
              <a:ext uri="{FF2B5EF4-FFF2-40B4-BE49-F238E27FC236}">
                <a16:creationId xmlns:a16="http://schemas.microsoft.com/office/drawing/2014/main" id="{6D07E18F-6D68-C94F-895C-9E962F1FF30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54780" y="4504861"/>
            <a:ext cx="4165219" cy="1384335"/>
          </a:xfrm>
          <a:prstGeom prst="rect">
            <a:avLst/>
          </a:prstGeom>
        </p:spPr>
      </p:pic>
    </p:spTree>
    <p:extLst>
      <p:ext uri="{BB962C8B-B14F-4D97-AF65-F5344CB8AC3E}">
        <p14:creationId xmlns:p14="http://schemas.microsoft.com/office/powerpoint/2010/main" val="3767515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3903E-62F2-7343-97F6-95E6400D7C51}"/>
              </a:ext>
            </a:extLst>
          </p:cNvPr>
          <p:cNvSpPr>
            <a:spLocks noGrp="1"/>
          </p:cNvSpPr>
          <p:nvPr>
            <p:ph type="title"/>
          </p:nvPr>
        </p:nvSpPr>
        <p:spPr/>
        <p:txBody>
          <a:bodyPr/>
          <a:lstStyle/>
          <a:p>
            <a:r>
              <a:rPr lang="en-US"/>
              <a:t>Click to edit Master title style</a:t>
            </a:r>
          </a:p>
        </p:txBody>
      </p:sp>
      <p:sp>
        <p:nvSpPr>
          <p:cNvPr id="8" name="Slide Number Placeholder 5">
            <a:extLst>
              <a:ext uri="{FF2B5EF4-FFF2-40B4-BE49-F238E27FC236}">
                <a16:creationId xmlns:a16="http://schemas.microsoft.com/office/drawing/2014/main" id="{B9D01F15-F625-BF48-AD8F-3ACE184A4369}"/>
              </a:ext>
            </a:extLst>
          </p:cNvPr>
          <p:cNvSpPr>
            <a:spLocks noGrp="1"/>
          </p:cNvSpPr>
          <p:nvPr>
            <p:ph type="sldNum" sz="quarter" idx="12"/>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dirty="0"/>
          </a:p>
        </p:txBody>
      </p:sp>
      <p:sp>
        <p:nvSpPr>
          <p:cNvPr id="10" name="Footer Placeholder 4">
            <a:extLst>
              <a:ext uri="{FF2B5EF4-FFF2-40B4-BE49-F238E27FC236}">
                <a16:creationId xmlns:a16="http://schemas.microsoft.com/office/drawing/2014/main" id="{C7CC4EFE-18B7-2D4B-AA77-814EC75AA41E}"/>
              </a:ext>
            </a:extLst>
          </p:cNvPr>
          <p:cNvSpPr>
            <a:spLocks noGrp="1"/>
          </p:cNvSpPr>
          <p:nvPr>
            <p:ph type="ftr" sz="quarter" idx="11"/>
          </p:nvPr>
        </p:nvSpPr>
        <p:spPr>
          <a:xfrm>
            <a:off x="4038600" y="6442414"/>
            <a:ext cx="6637284" cy="365125"/>
          </a:xfrm>
          <a:prstGeom prst="rect">
            <a:avLst/>
          </a:prstGeom>
        </p:spPr>
        <p:txBody>
          <a:bodyPr vert="horz" lIns="91440" tIns="45720" rIns="91440" bIns="45720" rtlCol="0" anchor="ctr"/>
          <a:lstStyle>
            <a:lvl1pPr algn="ctr">
              <a:defRPr sz="1100" b="0" i="1">
                <a:solidFill>
                  <a:schemeClr val="bg1"/>
                </a:solidFill>
                <a:latin typeface="Libre Franklin" pitchFamily="2" charset="77"/>
              </a:defRPr>
            </a:lvl1pPr>
          </a:lstStyle>
          <a:p>
            <a:endParaRPr lang="en-US" dirty="0"/>
          </a:p>
        </p:txBody>
      </p:sp>
      <p:sp>
        <p:nvSpPr>
          <p:cNvPr id="14" name="Date Placeholder 3">
            <a:extLst>
              <a:ext uri="{FF2B5EF4-FFF2-40B4-BE49-F238E27FC236}">
                <a16:creationId xmlns:a16="http://schemas.microsoft.com/office/drawing/2014/main" id="{C9042218-CCD5-0F41-B977-05E25FC8A81B}"/>
              </a:ext>
            </a:extLst>
          </p:cNvPr>
          <p:cNvSpPr>
            <a:spLocks noGrp="1"/>
          </p:cNvSpPr>
          <p:nvPr>
            <p:ph type="dt" sz="half" idx="10"/>
          </p:nvPr>
        </p:nvSpPr>
        <p:spPr>
          <a:xfrm>
            <a:off x="2270234" y="6442414"/>
            <a:ext cx="1555533" cy="365125"/>
          </a:xfrm>
          <a:prstGeom prst="rect">
            <a:avLst/>
          </a:prstGeom>
        </p:spPr>
        <p:txBody>
          <a:bodyPr vert="horz" lIns="91440" tIns="45720" rIns="91440" bIns="45720" rtlCol="0" anchor="ctr"/>
          <a:lstStyle>
            <a:lvl1pPr algn="l">
              <a:defRPr sz="1100" b="0" i="0">
                <a:solidFill>
                  <a:schemeClr val="bg1"/>
                </a:solidFill>
                <a:latin typeface="Libre Franklin" pitchFamily="2" charset="77"/>
              </a:defRPr>
            </a:lvl1pPr>
          </a:lstStyle>
          <a:p>
            <a:fld id="{62F0761D-F2A8-434C-9DD3-553D9DA10A98}" type="datetime1">
              <a:rPr lang="en-US" smtClean="0"/>
              <a:t>12/4/2024</a:t>
            </a:fld>
            <a:endParaRPr lang="en-US" dirty="0"/>
          </a:p>
        </p:txBody>
      </p:sp>
      <p:pic>
        <p:nvPicPr>
          <p:cNvPr id="4" name="Picture 3">
            <a:extLst>
              <a:ext uri="{FF2B5EF4-FFF2-40B4-BE49-F238E27FC236}">
                <a16:creationId xmlns:a16="http://schemas.microsoft.com/office/drawing/2014/main" id="{F17C588B-B09B-9510-E995-2F2B4BC0A6B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458" y="6419236"/>
            <a:ext cx="1052402" cy="411480"/>
          </a:xfrm>
          <a:prstGeom prst="rect">
            <a:avLst/>
          </a:prstGeom>
        </p:spPr>
      </p:pic>
    </p:spTree>
    <p:extLst>
      <p:ext uri="{BB962C8B-B14F-4D97-AF65-F5344CB8AC3E}">
        <p14:creationId xmlns:p14="http://schemas.microsoft.com/office/powerpoint/2010/main" val="25176408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hank you sc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B039D7-F0C3-274C-8402-F160EFCEE618}"/>
              </a:ext>
            </a:extLst>
          </p:cNvPr>
          <p:cNvSpPr txBox="1"/>
          <p:nvPr userDrawn="1"/>
        </p:nvSpPr>
        <p:spPr>
          <a:xfrm>
            <a:off x="2201390" y="1828116"/>
            <a:ext cx="7518400" cy="1200329"/>
          </a:xfrm>
          <a:prstGeom prst="rect">
            <a:avLst/>
          </a:prstGeom>
          <a:noFill/>
        </p:spPr>
        <p:txBody>
          <a:bodyPr wrap="square" rtlCol="0">
            <a:spAutoFit/>
          </a:bodyPr>
          <a:lstStyle/>
          <a:p>
            <a:pPr algn="ctr"/>
            <a:r>
              <a:rPr lang="en-US" sz="7200" b="1" dirty="0">
                <a:solidFill>
                  <a:srgbClr val="FF8300"/>
                </a:solidFill>
                <a:latin typeface="Libre Franklin" pitchFamily="2" charset="77"/>
              </a:rPr>
              <a:t>Thank You!</a:t>
            </a:r>
          </a:p>
        </p:txBody>
      </p:sp>
      <p:pic>
        <p:nvPicPr>
          <p:cNvPr id="3" name="Picture 2">
            <a:extLst>
              <a:ext uri="{FF2B5EF4-FFF2-40B4-BE49-F238E27FC236}">
                <a16:creationId xmlns:a16="http://schemas.microsoft.com/office/drawing/2014/main" id="{6D07E18F-6D68-C94F-895C-9E962F1FF30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054780" y="4504861"/>
            <a:ext cx="4165219" cy="1384335"/>
          </a:xfrm>
          <a:prstGeom prst="rect">
            <a:avLst/>
          </a:prstGeom>
        </p:spPr>
      </p:pic>
      <p:pic>
        <p:nvPicPr>
          <p:cNvPr id="4" name="Picture 3">
            <a:extLst>
              <a:ext uri="{FF2B5EF4-FFF2-40B4-BE49-F238E27FC236}">
                <a16:creationId xmlns:a16="http://schemas.microsoft.com/office/drawing/2014/main" id="{8F673EB2-B311-8E43-BBD9-928C3661D47F}"/>
              </a:ext>
            </a:extLst>
          </p:cNvPr>
          <p:cNvPicPr>
            <a:picLocks noChangeAspect="1"/>
          </p:cNvPicPr>
          <p:nvPr userDrawn="1"/>
        </p:nvPicPr>
        <p:blipFill>
          <a:blip r:embed="rId4"/>
          <a:stretch>
            <a:fillRect/>
          </a:stretch>
        </p:blipFill>
        <p:spPr>
          <a:xfrm rot="555489">
            <a:off x="2708390" y="158269"/>
            <a:ext cx="6858000" cy="6858000"/>
          </a:xfrm>
          <a:prstGeom prst="rect">
            <a:avLst/>
          </a:prstGeom>
        </p:spPr>
      </p:pic>
    </p:spTree>
    <p:extLst>
      <p:ext uri="{BB962C8B-B14F-4D97-AF65-F5344CB8AC3E}">
        <p14:creationId xmlns:p14="http://schemas.microsoft.com/office/powerpoint/2010/main" val="38069072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er Journey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0628F2D-2AEC-8355-2830-42D5F8EB06F5}"/>
              </a:ext>
            </a:extLst>
          </p:cNvPr>
          <p:cNvSpPr>
            <a:spLocks noGrp="1"/>
          </p:cNvSpPr>
          <p:nvPr>
            <p:ph type="sldNum" sz="quarter" idx="10"/>
          </p:nvPr>
        </p:nvSpPr>
        <p:spPr/>
        <p:txBody>
          <a:bodyPr/>
          <a:lstStyle/>
          <a:p>
            <a:fld id="{74743CB8-03B1-D240-A0C2-C770526C1FDB}" type="slidenum">
              <a:rPr lang="en-US" smtClean="0"/>
              <a:pPr/>
              <a:t>‹#›</a:t>
            </a:fld>
            <a:endParaRPr lang="en-US" dirty="0"/>
          </a:p>
        </p:txBody>
      </p:sp>
      <p:sp>
        <p:nvSpPr>
          <p:cNvPr id="4" name="Footer Placeholder 3">
            <a:extLst>
              <a:ext uri="{FF2B5EF4-FFF2-40B4-BE49-F238E27FC236}">
                <a16:creationId xmlns:a16="http://schemas.microsoft.com/office/drawing/2014/main" id="{7C4CAFBC-5C0E-E673-284E-874939833E59}"/>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D69DC3FC-92BE-3245-C37A-CEC6F11FD0CA}"/>
              </a:ext>
            </a:extLst>
          </p:cNvPr>
          <p:cNvSpPr>
            <a:spLocks noGrp="1"/>
          </p:cNvSpPr>
          <p:nvPr>
            <p:ph type="dt" sz="half" idx="12"/>
          </p:nvPr>
        </p:nvSpPr>
        <p:spPr/>
        <p:txBody>
          <a:bodyPr/>
          <a:lstStyle/>
          <a:p>
            <a:fld id="{A28E5BD1-723F-5743-815C-AA13F68B6F1E}" type="datetime1">
              <a:rPr lang="en-US" smtClean="0"/>
              <a:t>12/4/2024</a:t>
            </a:fld>
            <a:endParaRPr lang="en-US" dirty="0"/>
          </a:p>
        </p:txBody>
      </p:sp>
      <p:sp>
        <p:nvSpPr>
          <p:cNvPr id="6" name="Rectangle 5">
            <a:extLst>
              <a:ext uri="{FF2B5EF4-FFF2-40B4-BE49-F238E27FC236}">
                <a16:creationId xmlns:a16="http://schemas.microsoft.com/office/drawing/2014/main" id="{C3546048-3489-559E-DFB0-ADA927044F9B}"/>
              </a:ext>
            </a:extLst>
          </p:cNvPr>
          <p:cNvSpPr/>
          <p:nvPr userDrawn="1"/>
        </p:nvSpPr>
        <p:spPr>
          <a:xfrm>
            <a:off x="4469811" y="508659"/>
            <a:ext cx="5789006" cy="5912366"/>
          </a:xfrm>
          <a:prstGeom prst="rect">
            <a:avLst/>
          </a:prstGeom>
          <a:gradFill flip="none" rotWithShape="1">
            <a:gsLst>
              <a:gs pos="0">
                <a:schemeClr val="tx2"/>
              </a:gs>
              <a:gs pos="10000">
                <a:schemeClr val="accent6">
                  <a:lumMod val="45000"/>
                  <a:lumOff val="55000"/>
                </a:schemeClr>
              </a:gs>
              <a:gs pos="100000">
                <a:schemeClr val="bg2"/>
              </a:gs>
            </a:gsLst>
            <a:lin ang="54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Libre Franklin" pitchFamily="2" charset="77"/>
              </a:rPr>
              <a:t>Learning Experiences</a:t>
            </a: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p:txBody>
      </p:sp>
      <p:sp>
        <p:nvSpPr>
          <p:cNvPr id="7" name="Rectangle 6">
            <a:extLst>
              <a:ext uri="{FF2B5EF4-FFF2-40B4-BE49-F238E27FC236}">
                <a16:creationId xmlns:a16="http://schemas.microsoft.com/office/drawing/2014/main" id="{2AFA5447-DD2B-04ED-C054-6E2A3A5F0B2B}"/>
              </a:ext>
            </a:extLst>
          </p:cNvPr>
          <p:cNvSpPr/>
          <p:nvPr userDrawn="1"/>
        </p:nvSpPr>
        <p:spPr>
          <a:xfrm rot="16200000">
            <a:off x="4564990" y="-1188143"/>
            <a:ext cx="3703394" cy="10011449"/>
          </a:xfrm>
          <a:prstGeom prst="rect">
            <a:avLst/>
          </a:prstGeom>
          <a:gradFill flip="none" rotWithShape="1">
            <a:gsLst>
              <a:gs pos="0">
                <a:schemeClr val="tx2"/>
              </a:gs>
              <a:gs pos="11000">
                <a:schemeClr val="accent6">
                  <a:lumMod val="45000"/>
                  <a:lumOff val="55000"/>
                </a:schemeClr>
              </a:gs>
              <a:gs pos="100000">
                <a:schemeClr val="bg2"/>
              </a:gs>
            </a:gsLst>
            <a:lin ang="54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Libre Franklin" pitchFamily="2" charset="77"/>
              </a:rPr>
              <a:t>Original Content</a:t>
            </a: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r>
              <a:rPr lang="en-US" b="1">
                <a:latin typeface="Libre Franklin" pitchFamily="2" charset="77"/>
              </a:rPr>
              <a:t>t</a:t>
            </a: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a:p>
            <a:pPr algn="ctr"/>
            <a:endParaRPr lang="en-US" b="1">
              <a:latin typeface="Libre Franklin" pitchFamily="2" charset="77"/>
            </a:endParaRPr>
          </a:p>
        </p:txBody>
      </p:sp>
      <p:sp>
        <p:nvSpPr>
          <p:cNvPr id="8" name="Rectangle 7">
            <a:extLst>
              <a:ext uri="{FF2B5EF4-FFF2-40B4-BE49-F238E27FC236}">
                <a16:creationId xmlns:a16="http://schemas.microsoft.com/office/drawing/2014/main" id="{0746F03F-13B8-1F44-A3DB-939318A193EE}"/>
              </a:ext>
            </a:extLst>
          </p:cNvPr>
          <p:cNvSpPr/>
          <p:nvPr userDrawn="1"/>
        </p:nvSpPr>
        <p:spPr>
          <a:xfrm>
            <a:off x="9624780" y="2855457"/>
            <a:ext cx="1797630" cy="1939781"/>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same</a:t>
            </a:r>
          </a:p>
        </p:txBody>
      </p:sp>
      <p:sp>
        <p:nvSpPr>
          <p:cNvPr id="9" name="Freeform 8">
            <a:extLst>
              <a:ext uri="{FF2B5EF4-FFF2-40B4-BE49-F238E27FC236}">
                <a16:creationId xmlns:a16="http://schemas.microsoft.com/office/drawing/2014/main" id="{15F5D7AC-0843-49B4-78A2-C00184224D16}"/>
              </a:ext>
            </a:extLst>
          </p:cNvPr>
          <p:cNvSpPr/>
          <p:nvPr userDrawn="1"/>
        </p:nvSpPr>
        <p:spPr>
          <a:xfrm rot="5400000">
            <a:off x="7644840" y="2586171"/>
            <a:ext cx="1939779" cy="2478359"/>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607E26EC-C6B4-96A6-6039-EDAFFB39A99F}"/>
              </a:ext>
            </a:extLst>
          </p:cNvPr>
          <p:cNvSpPr/>
          <p:nvPr userDrawn="1"/>
        </p:nvSpPr>
        <p:spPr>
          <a:xfrm rot="5400000">
            <a:off x="5484474" y="2559273"/>
            <a:ext cx="1940050" cy="2532743"/>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5D3AB6D5-55E9-48C1-013F-F8A77BE9A422}"/>
              </a:ext>
            </a:extLst>
          </p:cNvPr>
          <p:cNvSpPr/>
          <p:nvPr userDrawn="1"/>
        </p:nvSpPr>
        <p:spPr>
          <a:xfrm rot="5400000">
            <a:off x="3302562" y="2616746"/>
            <a:ext cx="1939782" cy="2417221"/>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D502180-4C70-8976-A75A-ADEC56FA2A52}"/>
              </a:ext>
            </a:extLst>
          </p:cNvPr>
          <p:cNvSpPr txBox="1"/>
          <p:nvPr userDrawn="1"/>
        </p:nvSpPr>
        <p:spPr>
          <a:xfrm>
            <a:off x="5557345" y="3767582"/>
            <a:ext cx="1794307" cy="523220"/>
          </a:xfrm>
          <a:prstGeom prst="rect">
            <a:avLst/>
          </a:prstGeom>
          <a:noFill/>
        </p:spPr>
        <p:txBody>
          <a:bodyPr wrap="square" rtlCol="0">
            <a:spAutoFit/>
          </a:bodyPr>
          <a:lstStyle/>
          <a:p>
            <a:pPr algn="ctr"/>
            <a:r>
              <a:rPr lang="en-US" sz="1200">
                <a:solidFill>
                  <a:srgbClr val="FF8300"/>
                </a:solidFill>
                <a:latin typeface="Libre Franklin" pitchFamily="2" charset="77"/>
              </a:rPr>
              <a:t>Level 2: </a:t>
            </a:r>
            <a:r>
              <a:rPr lang="en-US" sz="1600" b="1" spc="300">
                <a:solidFill>
                  <a:srgbClr val="FF8300"/>
                </a:solidFill>
                <a:latin typeface="Libre Franklin" pitchFamily="2" charset="77"/>
              </a:rPr>
              <a:t>ASSOCIATE</a:t>
            </a:r>
          </a:p>
        </p:txBody>
      </p:sp>
      <p:sp>
        <p:nvSpPr>
          <p:cNvPr id="13" name="TextBox 12">
            <a:extLst>
              <a:ext uri="{FF2B5EF4-FFF2-40B4-BE49-F238E27FC236}">
                <a16:creationId xmlns:a16="http://schemas.microsoft.com/office/drawing/2014/main" id="{BCF1F80E-5AAF-F4EF-D4CB-B2F7620610EE}"/>
              </a:ext>
            </a:extLst>
          </p:cNvPr>
          <p:cNvSpPr txBox="1"/>
          <p:nvPr userDrawn="1"/>
        </p:nvSpPr>
        <p:spPr>
          <a:xfrm>
            <a:off x="7631566" y="3766731"/>
            <a:ext cx="2010008" cy="523220"/>
          </a:xfrm>
          <a:prstGeom prst="rect">
            <a:avLst/>
          </a:prstGeom>
          <a:noFill/>
        </p:spPr>
        <p:txBody>
          <a:bodyPr wrap="square" rtlCol="0">
            <a:spAutoFit/>
          </a:bodyPr>
          <a:lstStyle/>
          <a:p>
            <a:pPr algn="ctr"/>
            <a:r>
              <a:rPr lang="en-US" sz="1200">
                <a:solidFill>
                  <a:srgbClr val="FF8300"/>
                </a:solidFill>
                <a:latin typeface="Libre Franklin" pitchFamily="2" charset="77"/>
              </a:rPr>
              <a:t>Level 3: </a:t>
            </a:r>
            <a:r>
              <a:rPr lang="en-US" sz="1600" b="1" spc="300">
                <a:solidFill>
                  <a:srgbClr val="FF8300"/>
                </a:solidFill>
                <a:latin typeface="Libre Franklin" pitchFamily="2" charset="77"/>
              </a:rPr>
              <a:t>COMMUNITY</a:t>
            </a:r>
          </a:p>
        </p:txBody>
      </p:sp>
      <p:sp>
        <p:nvSpPr>
          <p:cNvPr id="14" name="TextBox 13">
            <a:extLst>
              <a:ext uri="{FF2B5EF4-FFF2-40B4-BE49-F238E27FC236}">
                <a16:creationId xmlns:a16="http://schemas.microsoft.com/office/drawing/2014/main" id="{A12CBF20-B1C3-DAAE-8053-BD4F70BF76CA}"/>
              </a:ext>
            </a:extLst>
          </p:cNvPr>
          <p:cNvSpPr txBox="1"/>
          <p:nvPr userDrawn="1"/>
        </p:nvSpPr>
        <p:spPr>
          <a:xfrm>
            <a:off x="9743942" y="3768725"/>
            <a:ext cx="1529334" cy="523220"/>
          </a:xfrm>
          <a:prstGeom prst="rect">
            <a:avLst/>
          </a:prstGeom>
          <a:noFill/>
        </p:spPr>
        <p:txBody>
          <a:bodyPr wrap="square" rtlCol="0">
            <a:spAutoFit/>
          </a:bodyPr>
          <a:lstStyle/>
          <a:p>
            <a:pPr algn="ctr"/>
            <a:r>
              <a:rPr lang="en-US" sz="1200">
                <a:solidFill>
                  <a:srgbClr val="FF8300"/>
                </a:solidFill>
                <a:latin typeface="Libre Franklin" pitchFamily="2" charset="77"/>
                <a:cs typeface="Lao MN" panose="02020600050405020304" pitchFamily="18" charset="0"/>
              </a:rPr>
              <a:t>Level 4: </a:t>
            </a:r>
            <a:r>
              <a:rPr lang="en-US" sz="1600" b="1" spc="300">
                <a:solidFill>
                  <a:srgbClr val="FF8300"/>
                </a:solidFill>
                <a:latin typeface="Libre Franklin" pitchFamily="2" charset="77"/>
              </a:rPr>
              <a:t>MASTER</a:t>
            </a:r>
          </a:p>
        </p:txBody>
      </p:sp>
      <p:pic>
        <p:nvPicPr>
          <p:cNvPr id="15" name="Picture 14">
            <a:extLst>
              <a:ext uri="{FF2B5EF4-FFF2-40B4-BE49-F238E27FC236}">
                <a16:creationId xmlns:a16="http://schemas.microsoft.com/office/drawing/2014/main" id="{47063C24-493C-9484-142B-53B82D69E3AA}"/>
              </a:ext>
            </a:extLst>
          </p:cNvPr>
          <p:cNvPicPr>
            <a:picLocks noChangeAspect="1"/>
          </p:cNvPicPr>
          <p:nvPr userDrawn="1"/>
        </p:nvPicPr>
        <p:blipFill>
          <a:blip r:embed="rId2"/>
          <a:stretch>
            <a:fillRect/>
          </a:stretch>
        </p:blipFill>
        <p:spPr>
          <a:xfrm>
            <a:off x="6002176" y="3082544"/>
            <a:ext cx="873838" cy="685916"/>
          </a:xfrm>
          <a:prstGeom prst="rect">
            <a:avLst/>
          </a:prstGeom>
        </p:spPr>
      </p:pic>
      <p:pic>
        <p:nvPicPr>
          <p:cNvPr id="16" name="Picture 15">
            <a:extLst>
              <a:ext uri="{FF2B5EF4-FFF2-40B4-BE49-F238E27FC236}">
                <a16:creationId xmlns:a16="http://schemas.microsoft.com/office/drawing/2014/main" id="{2D592550-20CF-574F-5E74-77F0CCCCEC05}"/>
              </a:ext>
            </a:extLst>
          </p:cNvPr>
          <p:cNvPicPr>
            <a:picLocks noChangeAspect="1"/>
          </p:cNvPicPr>
          <p:nvPr userDrawn="1"/>
        </p:nvPicPr>
        <p:blipFill>
          <a:blip r:embed="rId3"/>
          <a:stretch>
            <a:fillRect/>
          </a:stretch>
        </p:blipFill>
        <p:spPr>
          <a:xfrm>
            <a:off x="10211324" y="3025360"/>
            <a:ext cx="594571" cy="719744"/>
          </a:xfrm>
          <a:prstGeom prst="rect">
            <a:avLst/>
          </a:prstGeom>
        </p:spPr>
      </p:pic>
      <p:pic>
        <p:nvPicPr>
          <p:cNvPr id="17" name="Picture 16">
            <a:extLst>
              <a:ext uri="{FF2B5EF4-FFF2-40B4-BE49-F238E27FC236}">
                <a16:creationId xmlns:a16="http://schemas.microsoft.com/office/drawing/2014/main" id="{BD6A26A3-CEE1-BA1F-3E23-91FEE72EE3BD}"/>
              </a:ext>
            </a:extLst>
          </p:cNvPr>
          <p:cNvPicPr>
            <a:picLocks noChangeAspect="1"/>
          </p:cNvPicPr>
          <p:nvPr userDrawn="1"/>
        </p:nvPicPr>
        <p:blipFill>
          <a:blip r:embed="rId4"/>
          <a:stretch>
            <a:fillRect/>
          </a:stretch>
        </p:blipFill>
        <p:spPr>
          <a:xfrm>
            <a:off x="8169212" y="3002212"/>
            <a:ext cx="879660" cy="762372"/>
          </a:xfrm>
          <a:prstGeom prst="rect">
            <a:avLst/>
          </a:prstGeom>
        </p:spPr>
      </p:pic>
      <p:sp>
        <p:nvSpPr>
          <p:cNvPr id="18" name="Rounded Rectangle 4">
            <a:extLst>
              <a:ext uri="{FF2B5EF4-FFF2-40B4-BE49-F238E27FC236}">
                <a16:creationId xmlns:a16="http://schemas.microsoft.com/office/drawing/2014/main" id="{E54CB5D2-D4B2-9131-8B89-D929BDBDDF69}"/>
              </a:ext>
            </a:extLst>
          </p:cNvPr>
          <p:cNvSpPr txBox="1"/>
          <p:nvPr userDrawn="1"/>
        </p:nvSpPr>
        <p:spPr>
          <a:xfrm>
            <a:off x="5441957" y="4103430"/>
            <a:ext cx="1989270"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lnSpc>
                <a:spcPts val="2520"/>
              </a:lnSpc>
              <a:spcBef>
                <a:spcPct val="0"/>
              </a:spcBef>
            </a:pPr>
            <a:r>
              <a:rPr lang="en-US" sz="1200" i="1" dirty="0">
                <a:solidFill>
                  <a:srgbClr val="4D4D4C"/>
                </a:solidFill>
                <a:latin typeface="TeXGyreSchola" pitchFamily="2" charset="77"/>
              </a:rPr>
              <a:t>Digital Participant</a:t>
            </a:r>
          </a:p>
        </p:txBody>
      </p:sp>
      <p:sp>
        <p:nvSpPr>
          <p:cNvPr id="19" name="Rounded Rectangle 4">
            <a:extLst>
              <a:ext uri="{FF2B5EF4-FFF2-40B4-BE49-F238E27FC236}">
                <a16:creationId xmlns:a16="http://schemas.microsoft.com/office/drawing/2014/main" id="{86EB3E20-6F0C-6E25-C380-9C127D44FCF6}"/>
              </a:ext>
            </a:extLst>
          </p:cNvPr>
          <p:cNvSpPr txBox="1"/>
          <p:nvPr userDrawn="1"/>
        </p:nvSpPr>
        <p:spPr>
          <a:xfrm>
            <a:off x="7533595" y="4186732"/>
            <a:ext cx="2171342"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r>
              <a:rPr lang="en-US" sz="1200" i="1">
                <a:solidFill>
                  <a:srgbClr val="4D4D4C"/>
                </a:solidFill>
                <a:latin typeface="TeXGyreSchola" pitchFamily="2" charset="77"/>
              </a:rPr>
              <a:t>In-person Participant</a:t>
            </a:r>
          </a:p>
        </p:txBody>
      </p:sp>
      <p:sp>
        <p:nvSpPr>
          <p:cNvPr id="20" name="Rounded Rectangle 4">
            <a:extLst>
              <a:ext uri="{FF2B5EF4-FFF2-40B4-BE49-F238E27FC236}">
                <a16:creationId xmlns:a16="http://schemas.microsoft.com/office/drawing/2014/main" id="{7B11F2B1-CD89-B317-96E9-93041C8EF4B0}"/>
              </a:ext>
            </a:extLst>
          </p:cNvPr>
          <p:cNvSpPr txBox="1"/>
          <p:nvPr userDrawn="1"/>
        </p:nvSpPr>
        <p:spPr>
          <a:xfrm>
            <a:off x="9945426" y="4166918"/>
            <a:ext cx="1168217"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r>
              <a:rPr lang="en-US" sz="1200" i="1">
                <a:solidFill>
                  <a:srgbClr val="4D4D4C"/>
                </a:solidFill>
                <a:latin typeface="TeXGyreSchola" pitchFamily="2" charset="77"/>
              </a:rPr>
              <a:t>Mentor &amp; Co-creator</a:t>
            </a:r>
          </a:p>
        </p:txBody>
      </p:sp>
      <p:sp>
        <p:nvSpPr>
          <p:cNvPr id="21" name="Rectangle 20">
            <a:extLst>
              <a:ext uri="{FF2B5EF4-FFF2-40B4-BE49-F238E27FC236}">
                <a16:creationId xmlns:a16="http://schemas.microsoft.com/office/drawing/2014/main" id="{9F015BB8-1DF6-1819-6B73-8FB01C293307}"/>
              </a:ext>
            </a:extLst>
          </p:cNvPr>
          <p:cNvSpPr/>
          <p:nvPr userDrawn="1"/>
        </p:nvSpPr>
        <p:spPr>
          <a:xfrm>
            <a:off x="8581391" y="1205155"/>
            <a:ext cx="2841019" cy="1536501"/>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400" b="1">
              <a:latin typeface="Libre Franklin" pitchFamily="2" charset="77"/>
            </a:endParaRPr>
          </a:p>
        </p:txBody>
      </p:sp>
      <p:sp>
        <p:nvSpPr>
          <p:cNvPr id="22" name="Freeform 21">
            <a:extLst>
              <a:ext uri="{FF2B5EF4-FFF2-40B4-BE49-F238E27FC236}">
                <a16:creationId xmlns:a16="http://schemas.microsoft.com/office/drawing/2014/main" id="{C99B1DDA-F00E-10A3-F107-EB2C0262B447}"/>
              </a:ext>
            </a:extLst>
          </p:cNvPr>
          <p:cNvSpPr/>
          <p:nvPr userDrawn="1"/>
        </p:nvSpPr>
        <p:spPr>
          <a:xfrm rot="5400000">
            <a:off x="6554036" y="335642"/>
            <a:ext cx="1536498" cy="327553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400" b="1">
              <a:latin typeface="Libre Franklin" pitchFamily="2" charset="77"/>
            </a:endParaRPr>
          </a:p>
        </p:txBody>
      </p:sp>
      <p:sp>
        <p:nvSpPr>
          <p:cNvPr id="23" name="Freeform 22">
            <a:extLst>
              <a:ext uri="{FF2B5EF4-FFF2-40B4-BE49-F238E27FC236}">
                <a16:creationId xmlns:a16="http://schemas.microsoft.com/office/drawing/2014/main" id="{741A7D91-8F03-785A-E9C6-C28C8F2D2845}"/>
              </a:ext>
            </a:extLst>
          </p:cNvPr>
          <p:cNvSpPr/>
          <p:nvPr userDrawn="1"/>
        </p:nvSpPr>
        <p:spPr>
          <a:xfrm rot="5400000">
            <a:off x="3763190" y="502505"/>
            <a:ext cx="1535761" cy="294221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400" b="1">
              <a:latin typeface="Libre Franklin" pitchFamily="2" charset="77"/>
            </a:endParaRPr>
          </a:p>
        </p:txBody>
      </p:sp>
      <p:sp>
        <p:nvSpPr>
          <p:cNvPr id="24" name="Rounded Rectangle 4">
            <a:extLst>
              <a:ext uri="{FF2B5EF4-FFF2-40B4-BE49-F238E27FC236}">
                <a16:creationId xmlns:a16="http://schemas.microsoft.com/office/drawing/2014/main" id="{16F6B0D7-A680-E3E3-CA19-A590961B32CE}"/>
              </a:ext>
            </a:extLst>
          </p:cNvPr>
          <p:cNvSpPr txBox="1"/>
          <p:nvPr userDrawn="1"/>
        </p:nvSpPr>
        <p:spPr>
          <a:xfrm>
            <a:off x="3183888" y="4098184"/>
            <a:ext cx="2088598"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lnSpc>
                <a:spcPts val="2520"/>
              </a:lnSpc>
              <a:spcBef>
                <a:spcPct val="0"/>
              </a:spcBef>
            </a:pPr>
            <a:r>
              <a:rPr lang="en-US" sz="1200" i="1">
                <a:solidFill>
                  <a:srgbClr val="4D4D4C"/>
                </a:solidFill>
                <a:latin typeface="TeXGyreSchola" pitchFamily="2" charset="77"/>
              </a:rPr>
              <a:t>Digital Consumer</a:t>
            </a:r>
          </a:p>
        </p:txBody>
      </p:sp>
      <p:sp>
        <p:nvSpPr>
          <p:cNvPr id="25" name="TextBox 24">
            <a:extLst>
              <a:ext uri="{FF2B5EF4-FFF2-40B4-BE49-F238E27FC236}">
                <a16:creationId xmlns:a16="http://schemas.microsoft.com/office/drawing/2014/main" id="{426FD821-B841-82A6-DD54-02E27D5CC4A4}"/>
              </a:ext>
            </a:extLst>
          </p:cNvPr>
          <p:cNvSpPr txBox="1"/>
          <p:nvPr userDrawn="1"/>
        </p:nvSpPr>
        <p:spPr>
          <a:xfrm>
            <a:off x="3463520" y="3767582"/>
            <a:ext cx="1529334" cy="523220"/>
          </a:xfrm>
          <a:prstGeom prst="rect">
            <a:avLst/>
          </a:prstGeom>
          <a:noFill/>
        </p:spPr>
        <p:txBody>
          <a:bodyPr wrap="square" rtlCol="0">
            <a:spAutoFit/>
          </a:bodyPr>
          <a:lstStyle/>
          <a:p>
            <a:pPr algn="ctr"/>
            <a:r>
              <a:rPr lang="en-US" sz="1200">
                <a:solidFill>
                  <a:srgbClr val="FF8300"/>
                </a:solidFill>
                <a:latin typeface="Libre Franklin" pitchFamily="2" charset="77"/>
              </a:rPr>
              <a:t>Level 1: </a:t>
            </a:r>
            <a:r>
              <a:rPr lang="en-US" sz="1600" b="1" spc="300">
                <a:solidFill>
                  <a:srgbClr val="FF8300"/>
                </a:solidFill>
                <a:latin typeface="Libre Franklin" pitchFamily="2" charset="77"/>
              </a:rPr>
              <a:t>ENGAGED</a:t>
            </a:r>
          </a:p>
        </p:txBody>
      </p:sp>
      <p:pic>
        <p:nvPicPr>
          <p:cNvPr id="26" name="Picture 25">
            <a:extLst>
              <a:ext uri="{FF2B5EF4-FFF2-40B4-BE49-F238E27FC236}">
                <a16:creationId xmlns:a16="http://schemas.microsoft.com/office/drawing/2014/main" id="{CDE705DF-3152-A300-4EF1-A76B51115324}"/>
              </a:ext>
            </a:extLst>
          </p:cNvPr>
          <p:cNvPicPr>
            <a:picLocks noChangeAspect="1"/>
          </p:cNvPicPr>
          <p:nvPr userDrawn="1"/>
        </p:nvPicPr>
        <p:blipFill>
          <a:blip r:embed="rId5"/>
          <a:stretch>
            <a:fillRect/>
          </a:stretch>
        </p:blipFill>
        <p:spPr>
          <a:xfrm>
            <a:off x="3851589" y="3132108"/>
            <a:ext cx="672060" cy="648058"/>
          </a:xfrm>
          <a:prstGeom prst="rect">
            <a:avLst/>
          </a:prstGeom>
        </p:spPr>
      </p:pic>
      <p:sp>
        <p:nvSpPr>
          <p:cNvPr id="27" name="TextBox 26">
            <a:extLst>
              <a:ext uri="{FF2B5EF4-FFF2-40B4-BE49-F238E27FC236}">
                <a16:creationId xmlns:a16="http://schemas.microsoft.com/office/drawing/2014/main" id="{60A692A8-9C95-A76D-856D-31AD6B58BE79}"/>
              </a:ext>
            </a:extLst>
          </p:cNvPr>
          <p:cNvSpPr txBox="1"/>
          <p:nvPr userDrawn="1"/>
        </p:nvSpPr>
        <p:spPr>
          <a:xfrm>
            <a:off x="3607572" y="1631230"/>
            <a:ext cx="1794307" cy="338554"/>
          </a:xfrm>
          <a:prstGeom prst="rect">
            <a:avLst/>
          </a:prstGeom>
          <a:noFill/>
        </p:spPr>
        <p:txBody>
          <a:bodyPr wrap="square" rtlCol="0">
            <a:spAutoFit/>
          </a:bodyPr>
          <a:lstStyle/>
          <a:p>
            <a:pPr algn="ctr"/>
            <a:r>
              <a:rPr lang="en-US" sz="1200">
                <a:solidFill>
                  <a:schemeClr val="tx2">
                    <a:lumMod val="60000"/>
                    <a:lumOff val="40000"/>
                  </a:schemeClr>
                </a:solidFill>
                <a:latin typeface="Libre Franklin" pitchFamily="2" charset="77"/>
              </a:rPr>
              <a:t> </a:t>
            </a:r>
            <a:r>
              <a:rPr lang="en-US" sz="1600" b="1" spc="300">
                <a:solidFill>
                  <a:schemeClr val="tx2">
                    <a:lumMod val="60000"/>
                    <a:lumOff val="40000"/>
                  </a:schemeClr>
                </a:solidFill>
                <a:latin typeface="Libre Franklin" pitchFamily="2" charset="77"/>
              </a:rPr>
              <a:t>ACTIVE</a:t>
            </a:r>
          </a:p>
        </p:txBody>
      </p:sp>
      <p:sp>
        <p:nvSpPr>
          <p:cNvPr id="28" name="TextBox 27">
            <a:extLst>
              <a:ext uri="{FF2B5EF4-FFF2-40B4-BE49-F238E27FC236}">
                <a16:creationId xmlns:a16="http://schemas.microsoft.com/office/drawing/2014/main" id="{E6FAEAD3-CBC6-6933-091D-ABDA5BFCC06E}"/>
              </a:ext>
            </a:extLst>
          </p:cNvPr>
          <p:cNvSpPr txBox="1"/>
          <p:nvPr userDrawn="1"/>
        </p:nvSpPr>
        <p:spPr>
          <a:xfrm>
            <a:off x="9207896" y="1632626"/>
            <a:ext cx="2010008" cy="338554"/>
          </a:xfrm>
          <a:prstGeom prst="rect">
            <a:avLst/>
          </a:prstGeom>
          <a:noFill/>
        </p:spPr>
        <p:txBody>
          <a:bodyPr wrap="square" rtlCol="0">
            <a:spAutoFit/>
          </a:bodyPr>
          <a:lstStyle/>
          <a:p>
            <a:pPr algn="ctr"/>
            <a:r>
              <a:rPr lang="en-US" sz="1600" b="1" spc="300">
                <a:solidFill>
                  <a:schemeClr val="tx2">
                    <a:lumMod val="60000"/>
                    <a:lumOff val="40000"/>
                  </a:schemeClr>
                </a:solidFill>
                <a:latin typeface="Libre Franklin" pitchFamily="2" charset="77"/>
              </a:rPr>
              <a:t>COMMUNITY</a:t>
            </a:r>
          </a:p>
        </p:txBody>
      </p:sp>
      <p:sp>
        <p:nvSpPr>
          <p:cNvPr id="29" name="TextBox 28">
            <a:extLst>
              <a:ext uri="{FF2B5EF4-FFF2-40B4-BE49-F238E27FC236}">
                <a16:creationId xmlns:a16="http://schemas.microsoft.com/office/drawing/2014/main" id="{97B47FAC-F5F5-2779-7D60-EA1A174D94C9}"/>
              </a:ext>
            </a:extLst>
          </p:cNvPr>
          <p:cNvSpPr txBox="1"/>
          <p:nvPr userDrawn="1"/>
        </p:nvSpPr>
        <p:spPr>
          <a:xfrm>
            <a:off x="6410049" y="1633768"/>
            <a:ext cx="2010008" cy="338554"/>
          </a:xfrm>
          <a:prstGeom prst="rect">
            <a:avLst/>
          </a:prstGeom>
          <a:noFill/>
        </p:spPr>
        <p:txBody>
          <a:bodyPr wrap="square" rtlCol="0">
            <a:spAutoFit/>
          </a:bodyPr>
          <a:lstStyle/>
          <a:p>
            <a:pPr algn="ctr"/>
            <a:r>
              <a:rPr lang="en-US" sz="1600" b="1" spc="300">
                <a:solidFill>
                  <a:schemeClr val="tx2">
                    <a:lumMod val="60000"/>
                    <a:lumOff val="40000"/>
                  </a:schemeClr>
                </a:solidFill>
                <a:latin typeface="Libre Franklin" pitchFamily="2" charset="77"/>
              </a:rPr>
              <a:t>ASSOCIATED</a:t>
            </a:r>
          </a:p>
        </p:txBody>
      </p:sp>
      <p:sp>
        <p:nvSpPr>
          <p:cNvPr id="30" name="Rounded Rectangle 4">
            <a:extLst>
              <a:ext uri="{FF2B5EF4-FFF2-40B4-BE49-F238E27FC236}">
                <a16:creationId xmlns:a16="http://schemas.microsoft.com/office/drawing/2014/main" id="{C33E711F-BCE6-A528-2284-32AAB2A54987}"/>
              </a:ext>
            </a:extLst>
          </p:cNvPr>
          <p:cNvSpPr txBox="1"/>
          <p:nvPr userDrawn="1"/>
        </p:nvSpPr>
        <p:spPr>
          <a:xfrm>
            <a:off x="3745319" y="1863429"/>
            <a:ext cx="1563453"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spcBef>
                <a:spcPct val="0"/>
              </a:spcBef>
            </a:pPr>
            <a:r>
              <a:rPr lang="en-US" sz="1200" i="1">
                <a:solidFill>
                  <a:srgbClr val="4D4D4C"/>
                </a:solidFill>
                <a:latin typeface="TeXGyreSchola" pitchFamily="2" charset="77"/>
              </a:rPr>
              <a:t>Signed on to a writing or presenting project</a:t>
            </a:r>
          </a:p>
        </p:txBody>
      </p:sp>
      <p:sp>
        <p:nvSpPr>
          <p:cNvPr id="31" name="Rounded Rectangle 4">
            <a:extLst>
              <a:ext uri="{FF2B5EF4-FFF2-40B4-BE49-F238E27FC236}">
                <a16:creationId xmlns:a16="http://schemas.microsoft.com/office/drawing/2014/main" id="{509023DD-9581-A88B-F564-963CC27E26CA}"/>
              </a:ext>
            </a:extLst>
          </p:cNvPr>
          <p:cNvSpPr txBox="1"/>
          <p:nvPr userDrawn="1"/>
        </p:nvSpPr>
        <p:spPr>
          <a:xfrm>
            <a:off x="6248715" y="1863429"/>
            <a:ext cx="2171342"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r>
              <a:rPr lang="en-US" sz="1200" i="1">
                <a:solidFill>
                  <a:srgbClr val="4D4D4C"/>
                </a:solidFill>
                <a:latin typeface="TeXGyreSchola" pitchFamily="2" charset="77"/>
              </a:rPr>
              <a:t>Has completed 1+ projects,</a:t>
            </a:r>
          </a:p>
          <a:p>
            <a:pPr marL="0" lvl="1" algn="ctr" defTabSz="777875"/>
            <a:r>
              <a:rPr lang="en-US" sz="1200" i="1">
                <a:solidFill>
                  <a:srgbClr val="4D4D4C"/>
                </a:solidFill>
                <a:latin typeface="TeXGyreSchola" pitchFamily="2" charset="77"/>
              </a:rPr>
              <a:t>Receives BRI Scholar comms</a:t>
            </a:r>
          </a:p>
        </p:txBody>
      </p:sp>
      <p:sp>
        <p:nvSpPr>
          <p:cNvPr id="32" name="Rounded Rectangle 4">
            <a:extLst>
              <a:ext uri="{FF2B5EF4-FFF2-40B4-BE49-F238E27FC236}">
                <a16:creationId xmlns:a16="http://schemas.microsoft.com/office/drawing/2014/main" id="{264A52C7-DAB1-4178-6456-F52535E43524}"/>
              </a:ext>
            </a:extLst>
          </p:cNvPr>
          <p:cNvSpPr txBox="1"/>
          <p:nvPr userDrawn="1"/>
        </p:nvSpPr>
        <p:spPr>
          <a:xfrm>
            <a:off x="9020362" y="1840055"/>
            <a:ext cx="2290830"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r>
              <a:rPr lang="en-US" sz="1200" i="1">
                <a:solidFill>
                  <a:srgbClr val="4D4D4C"/>
                </a:solidFill>
                <a:latin typeface="TeXGyreSchola" pitchFamily="2" charset="77"/>
              </a:rPr>
              <a:t>Completed 5+ projects, hosts BRI on campus, publicly endorses BRI</a:t>
            </a:r>
          </a:p>
        </p:txBody>
      </p:sp>
      <p:sp>
        <p:nvSpPr>
          <p:cNvPr id="33" name="Rectangle 32">
            <a:extLst>
              <a:ext uri="{FF2B5EF4-FFF2-40B4-BE49-F238E27FC236}">
                <a16:creationId xmlns:a16="http://schemas.microsoft.com/office/drawing/2014/main" id="{171B98C2-01CA-3E4B-2E56-78089D2830D9}"/>
              </a:ext>
            </a:extLst>
          </p:cNvPr>
          <p:cNvSpPr/>
          <p:nvPr userDrawn="1"/>
        </p:nvSpPr>
        <p:spPr>
          <a:xfrm rot="16200000">
            <a:off x="1757791" y="3489185"/>
            <a:ext cx="1940049" cy="672058"/>
          </a:xfrm>
          <a:prstGeom prst="rect">
            <a:avLst/>
          </a:prstGeom>
          <a:solidFill>
            <a:schemeClr val="tx2"/>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Libre Franklin" pitchFamily="2" charset="77"/>
              </a:rPr>
              <a:t>TEACHERS</a:t>
            </a:r>
          </a:p>
        </p:txBody>
      </p:sp>
      <p:sp>
        <p:nvSpPr>
          <p:cNvPr id="34" name="Rectangle 33">
            <a:extLst>
              <a:ext uri="{FF2B5EF4-FFF2-40B4-BE49-F238E27FC236}">
                <a16:creationId xmlns:a16="http://schemas.microsoft.com/office/drawing/2014/main" id="{D7CBCC3D-1BB1-40C9-CCF3-EE415A289309}"/>
              </a:ext>
            </a:extLst>
          </p:cNvPr>
          <p:cNvSpPr/>
          <p:nvPr userDrawn="1"/>
        </p:nvSpPr>
        <p:spPr>
          <a:xfrm rot="16200000">
            <a:off x="1955687" y="1637377"/>
            <a:ext cx="1536500" cy="672058"/>
          </a:xfrm>
          <a:prstGeom prst="rect">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Libre Franklin" pitchFamily="2" charset="77"/>
              </a:rPr>
              <a:t>SCHOLARS</a:t>
            </a:r>
          </a:p>
        </p:txBody>
      </p:sp>
      <p:sp>
        <p:nvSpPr>
          <p:cNvPr id="35" name="Rectangle 34">
            <a:extLst>
              <a:ext uri="{FF2B5EF4-FFF2-40B4-BE49-F238E27FC236}">
                <a16:creationId xmlns:a16="http://schemas.microsoft.com/office/drawing/2014/main" id="{83FA629F-2610-B087-3690-411A80C4CDC2}"/>
              </a:ext>
            </a:extLst>
          </p:cNvPr>
          <p:cNvSpPr/>
          <p:nvPr userDrawn="1"/>
        </p:nvSpPr>
        <p:spPr>
          <a:xfrm>
            <a:off x="3754489" y="4913123"/>
            <a:ext cx="3083864" cy="1508283"/>
          </a:xfrm>
          <a:prstGeom prst="rect">
            <a:avLst/>
          </a:prstGeom>
          <a:solidFill>
            <a:schemeClr val="bg2"/>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Libre Franklin" pitchFamily="2" charset="77"/>
              </a:rPr>
              <a:t>Think the Vote</a:t>
            </a:r>
          </a:p>
        </p:txBody>
      </p:sp>
      <p:sp>
        <p:nvSpPr>
          <p:cNvPr id="36" name="Rectangle 35">
            <a:extLst>
              <a:ext uri="{FF2B5EF4-FFF2-40B4-BE49-F238E27FC236}">
                <a16:creationId xmlns:a16="http://schemas.microsoft.com/office/drawing/2014/main" id="{EB7FEE84-5739-C924-C745-F0197FB59B81}"/>
              </a:ext>
            </a:extLst>
          </p:cNvPr>
          <p:cNvSpPr/>
          <p:nvPr userDrawn="1"/>
        </p:nvSpPr>
        <p:spPr>
          <a:xfrm rot="16200000">
            <a:off x="2665507" y="5332043"/>
            <a:ext cx="1505907" cy="672058"/>
          </a:xfrm>
          <a:prstGeom prst="rect">
            <a:avLst/>
          </a:prstGeom>
          <a:solidFill>
            <a:schemeClr val="accent3">
              <a:lumMod val="60000"/>
              <a:lumOff val="40000"/>
            </a:schemeClr>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Libre Franklin" pitchFamily="2" charset="77"/>
              </a:rPr>
              <a:t>Voice</a:t>
            </a:r>
          </a:p>
        </p:txBody>
      </p:sp>
      <p:sp>
        <p:nvSpPr>
          <p:cNvPr id="37" name="Rectangle 36">
            <a:extLst>
              <a:ext uri="{FF2B5EF4-FFF2-40B4-BE49-F238E27FC236}">
                <a16:creationId xmlns:a16="http://schemas.microsoft.com/office/drawing/2014/main" id="{CBF4876E-7928-83D2-54B4-44B987409BC3}"/>
              </a:ext>
            </a:extLst>
          </p:cNvPr>
          <p:cNvSpPr/>
          <p:nvPr userDrawn="1"/>
        </p:nvSpPr>
        <p:spPr>
          <a:xfrm>
            <a:off x="7533595" y="4913123"/>
            <a:ext cx="3888814" cy="1508283"/>
          </a:xfrm>
          <a:prstGeom prst="rect">
            <a:avLst/>
          </a:prstGeom>
          <a:solidFill>
            <a:schemeClr val="bg2"/>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Libre Franklin" pitchFamily="2" charset="77"/>
              </a:rPr>
              <a:t>My Impact Challenge</a:t>
            </a:r>
          </a:p>
          <a:p>
            <a:pPr algn="ctr"/>
            <a:r>
              <a:rPr lang="en-US" b="1" dirty="0">
                <a:solidFill>
                  <a:schemeClr val="tx1"/>
                </a:solidFill>
                <a:latin typeface="Libre Franklin" pitchFamily="2" charset="77"/>
              </a:rPr>
              <a:t>Student Fellowship</a:t>
            </a:r>
          </a:p>
        </p:txBody>
      </p:sp>
      <p:sp>
        <p:nvSpPr>
          <p:cNvPr id="38" name="Rectangle 37">
            <a:extLst>
              <a:ext uri="{FF2B5EF4-FFF2-40B4-BE49-F238E27FC236}">
                <a16:creationId xmlns:a16="http://schemas.microsoft.com/office/drawing/2014/main" id="{E0E9E841-C097-27D9-742B-A7880A91337A}"/>
              </a:ext>
            </a:extLst>
          </p:cNvPr>
          <p:cNvSpPr/>
          <p:nvPr userDrawn="1"/>
        </p:nvSpPr>
        <p:spPr>
          <a:xfrm rot="16200000">
            <a:off x="6421432" y="5332042"/>
            <a:ext cx="1505907" cy="672058"/>
          </a:xfrm>
          <a:prstGeom prst="rect">
            <a:avLst/>
          </a:prstGeom>
          <a:solidFill>
            <a:schemeClr val="accent3">
              <a:lumMod val="75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solidFill>
                <a:latin typeface="Libre Franklin" pitchFamily="2" charset="77"/>
              </a:rPr>
              <a:t>Agency</a:t>
            </a:r>
          </a:p>
        </p:txBody>
      </p:sp>
      <p:sp>
        <p:nvSpPr>
          <p:cNvPr id="39" name="Rectangle 38">
            <a:extLst>
              <a:ext uri="{FF2B5EF4-FFF2-40B4-BE49-F238E27FC236}">
                <a16:creationId xmlns:a16="http://schemas.microsoft.com/office/drawing/2014/main" id="{F14120E6-C37E-B89C-4A70-6DBAB289204A}"/>
              </a:ext>
            </a:extLst>
          </p:cNvPr>
          <p:cNvSpPr/>
          <p:nvPr userDrawn="1"/>
        </p:nvSpPr>
        <p:spPr>
          <a:xfrm rot="16200000">
            <a:off x="1970983" y="5332042"/>
            <a:ext cx="1505907" cy="672058"/>
          </a:xfrm>
          <a:prstGeom prst="rect">
            <a:avLst/>
          </a:prstGeom>
          <a:solidFill>
            <a:schemeClr val="accent3">
              <a:lumMod val="50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Libre Franklin" pitchFamily="2" charset="77"/>
              </a:rPr>
              <a:t>STUDENTS</a:t>
            </a:r>
          </a:p>
        </p:txBody>
      </p:sp>
      <p:pic>
        <p:nvPicPr>
          <p:cNvPr id="41" name="Picture 40" descr="A close up of a logo&#10;&#10;Description automatically generated">
            <a:extLst>
              <a:ext uri="{FF2B5EF4-FFF2-40B4-BE49-F238E27FC236}">
                <a16:creationId xmlns:a16="http://schemas.microsoft.com/office/drawing/2014/main" id="{647B441C-372E-B7A9-7886-F9314C9D175F}"/>
              </a:ext>
            </a:extLst>
          </p:cNvPr>
          <p:cNvPicPr>
            <a:picLocks noChangeAspect="1"/>
          </p:cNvPicPr>
          <p:nvPr userDrawn="1"/>
        </p:nvPicPr>
        <p:blipFill>
          <a:blip r:embed="rId6"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Tree>
    <p:extLst>
      <p:ext uri="{BB962C8B-B14F-4D97-AF65-F5344CB8AC3E}">
        <p14:creationId xmlns:p14="http://schemas.microsoft.com/office/powerpoint/2010/main" val="1751787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1" name="Picture 40" descr="A close up of a logo&#10;&#10;Description automatically generated">
            <a:extLst>
              <a:ext uri="{FF2B5EF4-FFF2-40B4-BE49-F238E27FC236}">
                <a16:creationId xmlns:a16="http://schemas.microsoft.com/office/drawing/2014/main" id="{647B441C-372E-B7A9-7886-F9314C9D175F}"/>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
        <p:nvSpPr>
          <p:cNvPr id="2" name="TextBox 1">
            <a:extLst>
              <a:ext uri="{FF2B5EF4-FFF2-40B4-BE49-F238E27FC236}">
                <a16:creationId xmlns:a16="http://schemas.microsoft.com/office/drawing/2014/main" id="{63155804-B4CA-F4CD-537D-370EF6884B4B}"/>
              </a:ext>
            </a:extLst>
          </p:cNvPr>
          <p:cNvSpPr txBox="1"/>
          <p:nvPr userDrawn="1"/>
        </p:nvSpPr>
        <p:spPr>
          <a:xfrm>
            <a:off x="1649573" y="148913"/>
            <a:ext cx="3549650" cy="5478423"/>
          </a:xfrm>
          <a:prstGeom prst="rect">
            <a:avLst/>
          </a:prstGeom>
          <a:noFill/>
          <a:effectLst>
            <a:outerShdw blurRad="177800" dist="68678" dir="2700000" algn="tl" rotWithShape="0">
              <a:prstClr val="black">
                <a:alpha val="30252"/>
              </a:prstClr>
            </a:outerShdw>
          </a:effectLst>
        </p:spPr>
        <p:txBody>
          <a:bodyPr wrap="square" rtlCol="0">
            <a:spAutoFit/>
          </a:bodyPr>
          <a:lstStyle/>
          <a:p>
            <a:pPr algn="ctr"/>
            <a:r>
              <a:rPr lang="en-US" sz="35000" b="1" dirty="0">
                <a:solidFill>
                  <a:schemeClr val="accent2"/>
                </a:solidFill>
                <a:latin typeface="Libre Baskerville" panose="02000000000000000000" pitchFamily="2" charset="0"/>
              </a:rPr>
              <a:t>Q</a:t>
            </a:r>
          </a:p>
        </p:txBody>
      </p:sp>
      <p:sp>
        <p:nvSpPr>
          <p:cNvPr id="40" name="Rectangle 39">
            <a:extLst>
              <a:ext uri="{FF2B5EF4-FFF2-40B4-BE49-F238E27FC236}">
                <a16:creationId xmlns:a16="http://schemas.microsoft.com/office/drawing/2014/main" id="{6FBE9251-7A1F-BB29-40FD-168F8B1C9763}"/>
              </a:ext>
            </a:extLst>
          </p:cNvPr>
          <p:cNvSpPr/>
          <p:nvPr userDrawn="1"/>
        </p:nvSpPr>
        <p:spPr>
          <a:xfrm>
            <a:off x="6340271" y="1266513"/>
            <a:ext cx="4334841" cy="6247864"/>
          </a:xfrm>
          <a:prstGeom prst="rect">
            <a:avLst/>
          </a:prstGeom>
          <a:effectLst>
            <a:outerShdw blurRad="177800" dist="68678" dir="2700000" algn="tl" rotWithShape="0">
              <a:prstClr val="black">
                <a:alpha val="30252"/>
              </a:prstClr>
            </a:outerShdw>
          </a:effectLst>
        </p:spPr>
        <p:txBody>
          <a:bodyPr wrap="none">
            <a:spAutoFit/>
          </a:bodyPr>
          <a:lstStyle/>
          <a:p>
            <a:r>
              <a:rPr lang="en-US" sz="40000" b="1" dirty="0">
                <a:solidFill>
                  <a:schemeClr val="tx2"/>
                </a:solidFill>
                <a:latin typeface="Libre Baskerville" panose="02000000000000000000" pitchFamily="2" charset="0"/>
              </a:rPr>
              <a:t>A</a:t>
            </a:r>
            <a:endParaRPr lang="en-US" sz="40000" dirty="0">
              <a:solidFill>
                <a:schemeClr val="tx2"/>
              </a:solidFill>
            </a:endParaRPr>
          </a:p>
        </p:txBody>
      </p:sp>
      <p:pic>
        <p:nvPicPr>
          <p:cNvPr id="42" name="Picture 41" descr="Logo&#10;&#10;Description automatically generated">
            <a:extLst>
              <a:ext uri="{FF2B5EF4-FFF2-40B4-BE49-F238E27FC236}">
                <a16:creationId xmlns:a16="http://schemas.microsoft.com/office/drawing/2014/main" id="{6EC95141-10D3-91A5-A0F8-5407FAD3284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184125" y="1118307"/>
            <a:ext cx="4621386" cy="4621386"/>
          </a:xfrm>
          <a:prstGeom prst="rect">
            <a:avLst/>
          </a:prstGeom>
          <a:effectLst>
            <a:outerShdw blurRad="177800" dist="38100" dir="2700000" algn="tl" rotWithShape="0">
              <a:prstClr val="black">
                <a:alpha val="28020"/>
              </a:prstClr>
            </a:outerShdw>
          </a:effectLst>
        </p:spPr>
      </p:pic>
    </p:spTree>
    <p:extLst>
      <p:ext uri="{BB962C8B-B14F-4D97-AF65-F5344CB8AC3E}">
        <p14:creationId xmlns:p14="http://schemas.microsoft.com/office/powerpoint/2010/main" val="22153739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acher Journe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5E13A-2788-304E-A3C8-5EA01C64753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B456186-27A5-8548-8CC7-3577736BD092}"/>
              </a:ext>
            </a:extLst>
          </p:cNvPr>
          <p:cNvSpPr>
            <a:spLocks noGrp="1"/>
          </p:cNvSpPr>
          <p:nvPr>
            <p:ph type="sldNum" sz="quarter" idx="10"/>
          </p:nvPr>
        </p:nvSpPr>
        <p:spPr/>
        <p:txBody>
          <a:bodyPr/>
          <a:lstStyle/>
          <a:p>
            <a:fld id="{74743CB8-03B1-D240-A0C2-C770526C1FDB}" type="slidenum">
              <a:rPr lang="en-US" smtClean="0"/>
              <a:pPr/>
              <a:t>‹#›</a:t>
            </a:fld>
            <a:endParaRPr lang="en-US" dirty="0"/>
          </a:p>
        </p:txBody>
      </p:sp>
      <p:sp>
        <p:nvSpPr>
          <p:cNvPr id="4" name="Footer Placeholder 3">
            <a:extLst>
              <a:ext uri="{FF2B5EF4-FFF2-40B4-BE49-F238E27FC236}">
                <a16:creationId xmlns:a16="http://schemas.microsoft.com/office/drawing/2014/main" id="{AB71F1E2-F74E-B94D-9E57-A6846BD363AA}"/>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D8F8277D-4F92-0841-9607-464D6969B253}"/>
              </a:ext>
            </a:extLst>
          </p:cNvPr>
          <p:cNvSpPr>
            <a:spLocks noGrp="1"/>
          </p:cNvSpPr>
          <p:nvPr>
            <p:ph type="dt" sz="half" idx="12"/>
          </p:nvPr>
        </p:nvSpPr>
        <p:spPr/>
        <p:txBody>
          <a:bodyPr/>
          <a:lstStyle/>
          <a:p>
            <a:fld id="{1D3B299F-83DB-CB4B-BC5A-4989F825D468}" type="datetime1">
              <a:rPr lang="en-US" smtClean="0"/>
              <a:t>12/4/2024</a:t>
            </a:fld>
            <a:endParaRPr lang="en-US" dirty="0"/>
          </a:p>
        </p:txBody>
      </p:sp>
      <p:pic>
        <p:nvPicPr>
          <p:cNvPr id="6" name="Picture 5" descr="A close up of a logo&#10;&#10;Description automatically generated">
            <a:extLst>
              <a:ext uri="{FF2B5EF4-FFF2-40B4-BE49-F238E27FC236}">
                <a16:creationId xmlns:a16="http://schemas.microsoft.com/office/drawing/2014/main" id="{4945C2FA-A412-2DA3-E0B6-35ACB77D7167}"/>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
        <p:nvSpPr>
          <p:cNvPr id="8" name="Rectangle 7">
            <a:extLst>
              <a:ext uri="{FF2B5EF4-FFF2-40B4-BE49-F238E27FC236}">
                <a16:creationId xmlns:a16="http://schemas.microsoft.com/office/drawing/2014/main" id="{BE1EF332-1259-32AD-5617-2BDF383058E2}"/>
              </a:ext>
            </a:extLst>
          </p:cNvPr>
          <p:cNvSpPr/>
          <p:nvPr userDrawn="1"/>
        </p:nvSpPr>
        <p:spPr>
          <a:xfrm>
            <a:off x="10175961" y="1572998"/>
            <a:ext cx="1754051" cy="3509212"/>
          </a:xfrm>
          <a:prstGeom prst="rect">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2"/>
              </a:solidFill>
              <a:latin typeface="Libre Franklin" pitchFamily="2" charset="77"/>
            </a:endParaRPr>
          </a:p>
        </p:txBody>
      </p:sp>
      <p:sp>
        <p:nvSpPr>
          <p:cNvPr id="9" name="Rectangle 8">
            <a:extLst>
              <a:ext uri="{FF2B5EF4-FFF2-40B4-BE49-F238E27FC236}">
                <a16:creationId xmlns:a16="http://schemas.microsoft.com/office/drawing/2014/main" id="{1D4083D1-E60D-AE98-75E3-4DF2CDF096D8}"/>
              </a:ext>
            </a:extLst>
          </p:cNvPr>
          <p:cNvSpPr/>
          <p:nvPr userDrawn="1"/>
        </p:nvSpPr>
        <p:spPr>
          <a:xfrm>
            <a:off x="7178662" y="1572998"/>
            <a:ext cx="2997300" cy="3509212"/>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same</a:t>
            </a:r>
          </a:p>
        </p:txBody>
      </p:sp>
      <p:sp>
        <p:nvSpPr>
          <p:cNvPr id="10" name="Freeform 9">
            <a:extLst>
              <a:ext uri="{FF2B5EF4-FFF2-40B4-BE49-F238E27FC236}">
                <a16:creationId xmlns:a16="http://schemas.microsoft.com/office/drawing/2014/main" id="{F5A3BAAA-0E13-8795-3955-042B57274E2B}"/>
              </a:ext>
            </a:extLst>
          </p:cNvPr>
          <p:cNvSpPr/>
          <p:nvPr userDrawn="1"/>
        </p:nvSpPr>
        <p:spPr>
          <a:xfrm rot="5400000">
            <a:off x="4289970" y="1960036"/>
            <a:ext cx="3509211" cy="2735141"/>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64CEE9E5-2A9E-7614-1EF3-144DB2EFCB34}"/>
              </a:ext>
            </a:extLst>
          </p:cNvPr>
          <p:cNvSpPr/>
          <p:nvPr userDrawn="1"/>
        </p:nvSpPr>
        <p:spPr>
          <a:xfrm rot="5400000">
            <a:off x="1904889" y="2118985"/>
            <a:ext cx="3509701" cy="2417995"/>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565E8F59-1362-B9E7-4DF7-65E27611B8F9}"/>
              </a:ext>
            </a:extLst>
          </p:cNvPr>
          <p:cNvSpPr/>
          <p:nvPr userDrawn="1"/>
        </p:nvSpPr>
        <p:spPr>
          <a:xfrm rot="5400000">
            <a:off x="-293754" y="2146106"/>
            <a:ext cx="3509213" cy="2363008"/>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4">
            <a:extLst>
              <a:ext uri="{FF2B5EF4-FFF2-40B4-BE49-F238E27FC236}">
                <a16:creationId xmlns:a16="http://schemas.microsoft.com/office/drawing/2014/main" id="{D8044500-E924-1A9C-CA70-7CE288E1FDB6}"/>
              </a:ext>
            </a:extLst>
          </p:cNvPr>
          <p:cNvSpPr txBox="1"/>
          <p:nvPr userDrawn="1"/>
        </p:nvSpPr>
        <p:spPr>
          <a:xfrm>
            <a:off x="7226299" y="3280760"/>
            <a:ext cx="2977476" cy="153220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defTabSz="777875">
              <a:spcBef>
                <a:spcPct val="0"/>
              </a:spcBef>
            </a:pPr>
            <a:r>
              <a:rPr lang="en-US" sz="1250" dirty="0">
                <a:solidFill>
                  <a:srgbClr val="4D4D4C"/>
                </a:solidFill>
                <a:latin typeface="Libre Franklin" pitchFamily="2" charset="77"/>
              </a:rPr>
              <a:t>Teacher attends multiple programs, and collaborates with BRI by:</a:t>
            </a:r>
          </a:p>
          <a:p>
            <a:pPr marL="171450" lvl="1" indent="-171450" defTabSz="777875">
              <a:spcBef>
                <a:spcPct val="0"/>
              </a:spcBef>
              <a:buFont typeface="Arial" panose="020B0604020202020204" pitchFamily="34" charset="0"/>
              <a:buChar char="•"/>
            </a:pPr>
            <a:r>
              <a:rPr lang="en-US" sz="1250" dirty="0">
                <a:solidFill>
                  <a:srgbClr val="4D4D4C"/>
                </a:solidFill>
                <a:latin typeface="Libre Franklin" pitchFamily="2" charset="77"/>
              </a:rPr>
              <a:t>Pilot testing</a:t>
            </a:r>
          </a:p>
          <a:p>
            <a:pPr marL="171450" lvl="1" indent="-171450" defTabSz="777875">
              <a:spcBef>
                <a:spcPct val="0"/>
              </a:spcBef>
              <a:buFont typeface="Arial" panose="020B0604020202020204" pitchFamily="34" charset="0"/>
              <a:buChar char="•"/>
            </a:pPr>
            <a:r>
              <a:rPr lang="en-US" sz="1250" dirty="0">
                <a:solidFill>
                  <a:srgbClr val="4D4D4C"/>
                </a:solidFill>
                <a:latin typeface="Libre Franklin" pitchFamily="2" charset="77"/>
              </a:rPr>
              <a:t>Leading professional development</a:t>
            </a:r>
          </a:p>
          <a:p>
            <a:pPr marL="171450" lvl="1" indent="-171450" defTabSz="777875">
              <a:spcBef>
                <a:spcPct val="0"/>
              </a:spcBef>
              <a:buFont typeface="Arial" panose="020B0604020202020204" pitchFamily="34" charset="0"/>
              <a:buChar char="•"/>
            </a:pPr>
            <a:r>
              <a:rPr lang="en-US" sz="1250" dirty="0">
                <a:solidFill>
                  <a:srgbClr val="4D4D4C"/>
                </a:solidFill>
                <a:latin typeface="Libre Franklin" pitchFamily="2" charset="77"/>
              </a:rPr>
              <a:t>Writing curriculum, e-lessons</a:t>
            </a:r>
          </a:p>
          <a:p>
            <a:pPr marL="171450" lvl="1" indent="-171450" defTabSz="777875">
              <a:spcBef>
                <a:spcPct val="0"/>
              </a:spcBef>
              <a:buFont typeface="Arial" panose="020B0604020202020204" pitchFamily="34" charset="0"/>
              <a:buChar char="•"/>
            </a:pPr>
            <a:r>
              <a:rPr lang="en-US" sz="1250" dirty="0">
                <a:solidFill>
                  <a:srgbClr val="4D4D4C"/>
                </a:solidFill>
                <a:latin typeface="Libre Franklin" pitchFamily="2" charset="77"/>
              </a:rPr>
              <a:t>Serve on National Teacher Council</a:t>
            </a:r>
          </a:p>
          <a:p>
            <a:pPr marL="171450" lvl="1" indent="-171450" defTabSz="777875">
              <a:spcBef>
                <a:spcPct val="0"/>
              </a:spcBef>
              <a:buFont typeface="Arial" panose="020B0604020202020204" pitchFamily="34" charset="0"/>
              <a:buChar char="•"/>
            </a:pPr>
            <a:r>
              <a:rPr lang="en-US" sz="1250" dirty="0">
                <a:solidFill>
                  <a:srgbClr val="4D4D4C"/>
                </a:solidFill>
                <a:latin typeface="Libre Franklin" pitchFamily="2" charset="77"/>
              </a:rPr>
              <a:t>Attends a Master Teacher event</a:t>
            </a:r>
          </a:p>
        </p:txBody>
      </p:sp>
      <p:sp>
        <p:nvSpPr>
          <p:cNvPr id="14" name="Rounded Rectangle 4">
            <a:extLst>
              <a:ext uri="{FF2B5EF4-FFF2-40B4-BE49-F238E27FC236}">
                <a16:creationId xmlns:a16="http://schemas.microsoft.com/office/drawing/2014/main" id="{474AED74-AB03-BE40-CCAF-5737238A6D93}"/>
              </a:ext>
            </a:extLst>
          </p:cNvPr>
          <p:cNvSpPr txBox="1"/>
          <p:nvPr userDrawn="1"/>
        </p:nvSpPr>
        <p:spPr>
          <a:xfrm>
            <a:off x="4711794" y="3292874"/>
            <a:ext cx="2541774" cy="132556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defTabSz="777875">
              <a:spcBef>
                <a:spcPct val="0"/>
              </a:spcBef>
            </a:pPr>
            <a:r>
              <a:rPr lang="en-US" sz="1250">
                <a:solidFill>
                  <a:srgbClr val="4D4D4C"/>
                </a:solidFill>
                <a:latin typeface="Libre Franklin" pitchFamily="2" charset="77"/>
              </a:rPr>
              <a:t>Teacher deepens engagement by:</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Attending an Institute program</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Sharing BRI content with colleagues or via social media</a:t>
            </a:r>
          </a:p>
          <a:p>
            <a:pPr marL="171450" lvl="1" indent="-171450" defTabSz="777875">
              <a:spcBef>
                <a:spcPct val="0"/>
              </a:spcBef>
              <a:buFont typeface="Arial" panose="020B0604020202020204" pitchFamily="34" charset="0"/>
              <a:buChar char="•"/>
            </a:pPr>
            <a:r>
              <a:rPr lang="en-US" sz="1250">
                <a:solidFill>
                  <a:srgbClr val="4D4D4C"/>
                </a:solidFill>
                <a:latin typeface="Libre Franklin" pitchFamily="2" charset="77"/>
              </a:rPr>
              <a:t>Begins a BRI badge</a:t>
            </a:r>
          </a:p>
        </p:txBody>
      </p:sp>
      <p:sp>
        <p:nvSpPr>
          <p:cNvPr id="15" name="Rounded Rectangle 4">
            <a:extLst>
              <a:ext uri="{FF2B5EF4-FFF2-40B4-BE49-F238E27FC236}">
                <a16:creationId xmlns:a16="http://schemas.microsoft.com/office/drawing/2014/main" id="{5131E199-5A46-E237-0D1B-79D6995C6B45}"/>
              </a:ext>
            </a:extLst>
          </p:cNvPr>
          <p:cNvSpPr txBox="1"/>
          <p:nvPr userDrawn="1"/>
        </p:nvSpPr>
        <p:spPr>
          <a:xfrm>
            <a:off x="2497487" y="3298068"/>
            <a:ext cx="2181968" cy="1266704"/>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defTabSz="777875">
              <a:spcBef>
                <a:spcPct val="0"/>
              </a:spcBef>
            </a:pPr>
            <a:r>
              <a:rPr lang="en-US" sz="1250" dirty="0">
                <a:solidFill>
                  <a:srgbClr val="4D4D4C"/>
                </a:solidFill>
                <a:latin typeface="Libre Franklin" pitchFamily="2" charset="77"/>
              </a:rPr>
              <a:t>Teacher completes profile and:</a:t>
            </a:r>
          </a:p>
          <a:p>
            <a:pPr marL="171450" lvl="1" indent="-171450" defTabSz="777875">
              <a:spcBef>
                <a:spcPct val="0"/>
              </a:spcBef>
              <a:buFont typeface="Arial" panose="020B0604020202020204" pitchFamily="34" charset="0"/>
              <a:buChar char="•"/>
            </a:pPr>
            <a:r>
              <a:rPr lang="en-US" sz="1250" dirty="0">
                <a:solidFill>
                  <a:srgbClr val="4D4D4C"/>
                </a:solidFill>
                <a:latin typeface="Libre Franklin" pitchFamily="2" charset="77"/>
              </a:rPr>
              <a:t>Signs up for BRI newsletter(s)</a:t>
            </a:r>
          </a:p>
          <a:p>
            <a:pPr marL="171450" lvl="1" indent="-171450" defTabSz="777875">
              <a:spcBef>
                <a:spcPct val="0"/>
              </a:spcBef>
              <a:buFont typeface="Arial" panose="020B0604020202020204" pitchFamily="34" charset="0"/>
              <a:buChar char="•"/>
            </a:pPr>
            <a:r>
              <a:rPr lang="en-US" sz="1250" dirty="0">
                <a:solidFill>
                  <a:srgbClr val="4D4D4C"/>
                </a:solidFill>
                <a:latin typeface="Libre Franklin" pitchFamily="2" charset="77"/>
              </a:rPr>
              <a:t>Signs up for </a:t>
            </a:r>
            <a:r>
              <a:rPr lang="en-US" sz="1250" dirty="0" err="1">
                <a:solidFill>
                  <a:srgbClr val="4D4D4C"/>
                </a:solidFill>
                <a:latin typeface="Libre Franklin" pitchFamily="2" charset="77"/>
              </a:rPr>
              <a:t>eLessons</a:t>
            </a:r>
            <a:endParaRPr lang="en-US" sz="1250" dirty="0">
              <a:solidFill>
                <a:srgbClr val="4D4D4C"/>
              </a:solidFill>
              <a:latin typeface="Libre Franklin" pitchFamily="2" charset="77"/>
            </a:endParaRPr>
          </a:p>
          <a:p>
            <a:pPr marL="171450" lvl="1" indent="-171450" defTabSz="777875">
              <a:spcBef>
                <a:spcPct val="0"/>
              </a:spcBef>
              <a:buFont typeface="Arial" panose="020B0604020202020204" pitchFamily="34" charset="0"/>
              <a:buChar char="•"/>
            </a:pPr>
            <a:r>
              <a:rPr lang="en-US" sz="1250" dirty="0">
                <a:solidFill>
                  <a:srgbClr val="4D4D4C"/>
                </a:solidFill>
                <a:latin typeface="Libre Franklin" pitchFamily="2" charset="77"/>
              </a:rPr>
              <a:t>Attends webinar</a:t>
            </a:r>
          </a:p>
          <a:p>
            <a:pPr marL="171450" lvl="1" indent="-171450" defTabSz="777875">
              <a:spcBef>
                <a:spcPct val="0"/>
              </a:spcBef>
              <a:buFont typeface="Arial" panose="020B0604020202020204" pitchFamily="34" charset="0"/>
              <a:buChar char="•"/>
            </a:pPr>
            <a:r>
              <a:rPr lang="en-US" sz="1250" dirty="0">
                <a:solidFill>
                  <a:srgbClr val="4D4D4C"/>
                </a:solidFill>
                <a:latin typeface="Libre Franklin" pitchFamily="2" charset="77"/>
              </a:rPr>
              <a:t>Registers for badging</a:t>
            </a:r>
          </a:p>
        </p:txBody>
      </p:sp>
      <p:sp>
        <p:nvSpPr>
          <p:cNvPr id="16" name="Rounded Rectangle 4">
            <a:extLst>
              <a:ext uri="{FF2B5EF4-FFF2-40B4-BE49-F238E27FC236}">
                <a16:creationId xmlns:a16="http://schemas.microsoft.com/office/drawing/2014/main" id="{AC78D8FF-D116-72E5-9299-1F244D547CBE}"/>
              </a:ext>
            </a:extLst>
          </p:cNvPr>
          <p:cNvSpPr txBox="1"/>
          <p:nvPr userDrawn="1"/>
        </p:nvSpPr>
        <p:spPr>
          <a:xfrm>
            <a:off x="521269" y="2801455"/>
            <a:ext cx="1734297"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lnSpc>
                <a:spcPts val="2520"/>
              </a:lnSpc>
              <a:spcBef>
                <a:spcPct val="0"/>
              </a:spcBef>
            </a:pPr>
            <a:r>
              <a:rPr lang="en-US" sz="1400" i="1">
                <a:solidFill>
                  <a:srgbClr val="4D4D4C"/>
                </a:solidFill>
                <a:latin typeface="Libre Baskerville" panose="02000000000000000000" pitchFamily="2" charset="0"/>
              </a:rPr>
              <a:t>Digital Consumer</a:t>
            </a:r>
          </a:p>
        </p:txBody>
      </p:sp>
      <p:sp>
        <p:nvSpPr>
          <p:cNvPr id="17" name="TextBox 16">
            <a:extLst>
              <a:ext uri="{FF2B5EF4-FFF2-40B4-BE49-F238E27FC236}">
                <a16:creationId xmlns:a16="http://schemas.microsoft.com/office/drawing/2014/main" id="{BC031BF5-D34E-C770-7318-0327EA27C53E}"/>
              </a:ext>
            </a:extLst>
          </p:cNvPr>
          <p:cNvSpPr txBox="1"/>
          <p:nvPr userDrawn="1"/>
        </p:nvSpPr>
        <p:spPr>
          <a:xfrm>
            <a:off x="624865" y="2484498"/>
            <a:ext cx="1529334" cy="523220"/>
          </a:xfrm>
          <a:prstGeom prst="rect">
            <a:avLst/>
          </a:prstGeom>
          <a:noFill/>
        </p:spPr>
        <p:txBody>
          <a:bodyPr wrap="square" rtlCol="0">
            <a:spAutoFit/>
          </a:bodyPr>
          <a:lstStyle/>
          <a:p>
            <a:pPr algn="ctr"/>
            <a:r>
              <a:rPr lang="en-US" sz="1200">
                <a:solidFill>
                  <a:srgbClr val="FF8300"/>
                </a:solidFill>
                <a:latin typeface="Libre Franklin" pitchFamily="2" charset="77"/>
              </a:rPr>
              <a:t>Level 1: </a:t>
            </a:r>
            <a:r>
              <a:rPr lang="en-US" sz="1600" b="1" spc="300">
                <a:solidFill>
                  <a:srgbClr val="FF8300"/>
                </a:solidFill>
                <a:latin typeface="Libre Franklin" pitchFamily="2" charset="77"/>
              </a:rPr>
              <a:t>ENGAGED</a:t>
            </a:r>
          </a:p>
        </p:txBody>
      </p:sp>
      <p:sp>
        <p:nvSpPr>
          <p:cNvPr id="18" name="TextBox 17">
            <a:extLst>
              <a:ext uri="{FF2B5EF4-FFF2-40B4-BE49-F238E27FC236}">
                <a16:creationId xmlns:a16="http://schemas.microsoft.com/office/drawing/2014/main" id="{62402A50-30F8-CF86-E2DA-120F3FCD5E6A}"/>
              </a:ext>
            </a:extLst>
          </p:cNvPr>
          <p:cNvSpPr txBox="1"/>
          <p:nvPr userDrawn="1"/>
        </p:nvSpPr>
        <p:spPr>
          <a:xfrm>
            <a:off x="2720560" y="2484016"/>
            <a:ext cx="1794307" cy="523220"/>
          </a:xfrm>
          <a:prstGeom prst="rect">
            <a:avLst/>
          </a:prstGeom>
          <a:noFill/>
        </p:spPr>
        <p:txBody>
          <a:bodyPr wrap="square" rtlCol="0">
            <a:spAutoFit/>
          </a:bodyPr>
          <a:lstStyle/>
          <a:p>
            <a:pPr algn="ctr"/>
            <a:r>
              <a:rPr lang="en-US" sz="1200">
                <a:solidFill>
                  <a:srgbClr val="FF8300"/>
                </a:solidFill>
                <a:latin typeface="Libre Franklin" pitchFamily="2" charset="77"/>
              </a:rPr>
              <a:t>Level 2: </a:t>
            </a:r>
            <a:r>
              <a:rPr lang="en-US" sz="1600" b="1" spc="300">
                <a:solidFill>
                  <a:srgbClr val="FF8300"/>
                </a:solidFill>
                <a:latin typeface="Libre Franklin" pitchFamily="2" charset="77"/>
              </a:rPr>
              <a:t>ASSOCIATE</a:t>
            </a:r>
          </a:p>
        </p:txBody>
      </p:sp>
      <p:sp>
        <p:nvSpPr>
          <p:cNvPr id="19" name="TextBox 18">
            <a:extLst>
              <a:ext uri="{FF2B5EF4-FFF2-40B4-BE49-F238E27FC236}">
                <a16:creationId xmlns:a16="http://schemas.microsoft.com/office/drawing/2014/main" id="{05DE7EE4-C5B4-A72B-E1E9-DD710BDD4066}"/>
              </a:ext>
            </a:extLst>
          </p:cNvPr>
          <p:cNvSpPr txBox="1"/>
          <p:nvPr userDrawn="1"/>
        </p:nvSpPr>
        <p:spPr>
          <a:xfrm>
            <a:off x="5016055" y="2488510"/>
            <a:ext cx="2010008" cy="523220"/>
          </a:xfrm>
          <a:prstGeom prst="rect">
            <a:avLst/>
          </a:prstGeom>
          <a:noFill/>
        </p:spPr>
        <p:txBody>
          <a:bodyPr wrap="square" rtlCol="0">
            <a:spAutoFit/>
          </a:bodyPr>
          <a:lstStyle/>
          <a:p>
            <a:pPr algn="ctr"/>
            <a:r>
              <a:rPr lang="en-US" sz="1200">
                <a:solidFill>
                  <a:srgbClr val="FF8300"/>
                </a:solidFill>
                <a:latin typeface="Libre Franklin" pitchFamily="2" charset="77"/>
              </a:rPr>
              <a:t>Level 3: </a:t>
            </a:r>
            <a:r>
              <a:rPr lang="en-US" sz="1600" b="1" spc="300">
                <a:solidFill>
                  <a:srgbClr val="FF8300"/>
                </a:solidFill>
                <a:latin typeface="Libre Franklin" pitchFamily="2" charset="77"/>
              </a:rPr>
              <a:t>COMMUNITY</a:t>
            </a:r>
          </a:p>
        </p:txBody>
      </p:sp>
      <p:sp>
        <p:nvSpPr>
          <p:cNvPr id="20" name="TextBox 19">
            <a:extLst>
              <a:ext uri="{FF2B5EF4-FFF2-40B4-BE49-F238E27FC236}">
                <a16:creationId xmlns:a16="http://schemas.microsoft.com/office/drawing/2014/main" id="{11AF990D-A5EB-6BBB-2386-4E60B465E455}"/>
              </a:ext>
            </a:extLst>
          </p:cNvPr>
          <p:cNvSpPr txBox="1"/>
          <p:nvPr userDrawn="1"/>
        </p:nvSpPr>
        <p:spPr>
          <a:xfrm>
            <a:off x="7978786" y="2489278"/>
            <a:ext cx="1529334" cy="523220"/>
          </a:xfrm>
          <a:prstGeom prst="rect">
            <a:avLst/>
          </a:prstGeom>
          <a:noFill/>
        </p:spPr>
        <p:txBody>
          <a:bodyPr wrap="square" rtlCol="0">
            <a:spAutoFit/>
          </a:bodyPr>
          <a:lstStyle/>
          <a:p>
            <a:pPr algn="ctr"/>
            <a:r>
              <a:rPr lang="en-US" sz="1200">
                <a:solidFill>
                  <a:srgbClr val="FF8300"/>
                </a:solidFill>
                <a:latin typeface="Libre Franklin" pitchFamily="2" charset="77"/>
                <a:cs typeface="Lao MN" panose="02020600050405020304" pitchFamily="18" charset="0"/>
              </a:rPr>
              <a:t>Level 4: </a:t>
            </a:r>
            <a:r>
              <a:rPr lang="en-US" sz="1600" b="1" spc="300">
                <a:solidFill>
                  <a:srgbClr val="FF8300"/>
                </a:solidFill>
                <a:latin typeface="Libre Franklin" pitchFamily="2" charset="77"/>
              </a:rPr>
              <a:t>MASTER</a:t>
            </a:r>
          </a:p>
        </p:txBody>
      </p:sp>
      <p:pic>
        <p:nvPicPr>
          <p:cNvPr id="21" name="Picture 20">
            <a:extLst>
              <a:ext uri="{FF2B5EF4-FFF2-40B4-BE49-F238E27FC236}">
                <a16:creationId xmlns:a16="http://schemas.microsoft.com/office/drawing/2014/main" id="{ED10C6C3-E00D-6003-1FEB-16313F18A3AD}"/>
              </a:ext>
            </a:extLst>
          </p:cNvPr>
          <p:cNvPicPr>
            <a:picLocks noChangeAspect="1"/>
          </p:cNvPicPr>
          <p:nvPr userDrawn="1"/>
        </p:nvPicPr>
        <p:blipFill>
          <a:blip r:embed="rId3"/>
          <a:stretch>
            <a:fillRect/>
          </a:stretch>
        </p:blipFill>
        <p:spPr>
          <a:xfrm>
            <a:off x="3176397" y="1674215"/>
            <a:ext cx="873838" cy="685916"/>
          </a:xfrm>
          <a:prstGeom prst="rect">
            <a:avLst/>
          </a:prstGeom>
        </p:spPr>
      </p:pic>
      <p:pic>
        <p:nvPicPr>
          <p:cNvPr id="22" name="Picture 21">
            <a:extLst>
              <a:ext uri="{FF2B5EF4-FFF2-40B4-BE49-F238E27FC236}">
                <a16:creationId xmlns:a16="http://schemas.microsoft.com/office/drawing/2014/main" id="{6EDC225A-C887-A92C-23AA-18CC9A73D959}"/>
              </a:ext>
            </a:extLst>
          </p:cNvPr>
          <p:cNvPicPr>
            <a:picLocks noChangeAspect="1"/>
          </p:cNvPicPr>
          <p:nvPr userDrawn="1"/>
        </p:nvPicPr>
        <p:blipFill>
          <a:blip r:embed="rId4"/>
          <a:stretch>
            <a:fillRect/>
          </a:stretch>
        </p:blipFill>
        <p:spPr>
          <a:xfrm>
            <a:off x="1053502" y="1693144"/>
            <a:ext cx="672060" cy="648058"/>
          </a:xfrm>
          <a:prstGeom prst="rect">
            <a:avLst/>
          </a:prstGeom>
        </p:spPr>
      </p:pic>
      <p:pic>
        <p:nvPicPr>
          <p:cNvPr id="23" name="Picture 22">
            <a:extLst>
              <a:ext uri="{FF2B5EF4-FFF2-40B4-BE49-F238E27FC236}">
                <a16:creationId xmlns:a16="http://schemas.microsoft.com/office/drawing/2014/main" id="{1386A9CE-CD28-A8F0-B4E2-161E07E98CF0}"/>
              </a:ext>
            </a:extLst>
          </p:cNvPr>
          <p:cNvPicPr>
            <a:picLocks noChangeAspect="1"/>
          </p:cNvPicPr>
          <p:nvPr userDrawn="1"/>
        </p:nvPicPr>
        <p:blipFill>
          <a:blip r:embed="rId5"/>
          <a:stretch>
            <a:fillRect/>
          </a:stretch>
        </p:blipFill>
        <p:spPr>
          <a:xfrm>
            <a:off x="8449973" y="1669390"/>
            <a:ext cx="594571" cy="719744"/>
          </a:xfrm>
          <a:prstGeom prst="rect">
            <a:avLst/>
          </a:prstGeom>
        </p:spPr>
      </p:pic>
      <p:pic>
        <p:nvPicPr>
          <p:cNvPr id="24" name="Picture 23">
            <a:extLst>
              <a:ext uri="{FF2B5EF4-FFF2-40B4-BE49-F238E27FC236}">
                <a16:creationId xmlns:a16="http://schemas.microsoft.com/office/drawing/2014/main" id="{1F6B71B7-8065-02A9-B88D-C79282B6E3D9}"/>
              </a:ext>
            </a:extLst>
          </p:cNvPr>
          <p:cNvPicPr>
            <a:picLocks noChangeAspect="1"/>
          </p:cNvPicPr>
          <p:nvPr userDrawn="1"/>
        </p:nvPicPr>
        <p:blipFill>
          <a:blip r:embed="rId6"/>
          <a:stretch>
            <a:fillRect/>
          </a:stretch>
        </p:blipFill>
        <p:spPr>
          <a:xfrm>
            <a:off x="5581229" y="1614993"/>
            <a:ext cx="879660" cy="762372"/>
          </a:xfrm>
          <a:prstGeom prst="rect">
            <a:avLst/>
          </a:prstGeom>
        </p:spPr>
      </p:pic>
      <p:sp>
        <p:nvSpPr>
          <p:cNvPr id="25" name="Rounded Rectangle 4">
            <a:extLst>
              <a:ext uri="{FF2B5EF4-FFF2-40B4-BE49-F238E27FC236}">
                <a16:creationId xmlns:a16="http://schemas.microsoft.com/office/drawing/2014/main" id="{7392BC83-B90A-5FF8-54D6-88D85095984C}"/>
              </a:ext>
            </a:extLst>
          </p:cNvPr>
          <p:cNvSpPr txBox="1"/>
          <p:nvPr userDrawn="1"/>
        </p:nvSpPr>
        <p:spPr>
          <a:xfrm>
            <a:off x="320949" y="3277788"/>
            <a:ext cx="2204700" cy="1274561"/>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defTabSz="777875">
              <a:spcBef>
                <a:spcPct val="0"/>
              </a:spcBef>
            </a:pPr>
            <a:r>
              <a:rPr lang="en-US" sz="1250" dirty="0">
                <a:solidFill>
                  <a:srgbClr val="4D4D4C"/>
                </a:solidFill>
                <a:latin typeface="Libre Franklin" pitchFamily="2" charset="77"/>
              </a:rPr>
              <a:t>Teacher signs up for BRI materials through:</a:t>
            </a:r>
          </a:p>
          <a:p>
            <a:pPr marL="171450" lvl="1" indent="-171450" defTabSz="777875">
              <a:spcBef>
                <a:spcPct val="0"/>
              </a:spcBef>
              <a:buFont typeface="Arial" panose="020B0604020202020204" pitchFamily="34" charset="0"/>
              <a:buChar char="•"/>
            </a:pPr>
            <a:r>
              <a:rPr lang="en-US" sz="1250" dirty="0">
                <a:solidFill>
                  <a:srgbClr val="4D4D4C"/>
                </a:solidFill>
                <a:latin typeface="Libre Franklin" pitchFamily="2" charset="77"/>
              </a:rPr>
              <a:t>BRI’s website</a:t>
            </a:r>
          </a:p>
          <a:p>
            <a:pPr marL="171450" lvl="1" indent="-171450" defTabSz="777875">
              <a:spcBef>
                <a:spcPct val="0"/>
              </a:spcBef>
              <a:buFont typeface="Arial" panose="020B0604020202020204" pitchFamily="34" charset="0"/>
              <a:buChar char="•"/>
            </a:pPr>
            <a:r>
              <a:rPr lang="en-US" sz="1250" dirty="0">
                <a:solidFill>
                  <a:srgbClr val="4D4D4C"/>
                </a:solidFill>
                <a:latin typeface="Libre Franklin" pitchFamily="2" charset="77"/>
              </a:rPr>
              <a:t>Meeting at a conference</a:t>
            </a:r>
          </a:p>
          <a:p>
            <a:pPr marL="171450" lvl="1" indent="-171450" defTabSz="777875">
              <a:spcBef>
                <a:spcPct val="0"/>
              </a:spcBef>
              <a:buFont typeface="Arial" panose="020B0604020202020204" pitchFamily="34" charset="0"/>
              <a:buChar char="•"/>
            </a:pPr>
            <a:r>
              <a:rPr lang="en-US" sz="1250" dirty="0">
                <a:solidFill>
                  <a:srgbClr val="4D4D4C"/>
                </a:solidFill>
                <a:latin typeface="Libre Franklin" pitchFamily="2" charset="77"/>
              </a:rPr>
              <a:t>Partner data share</a:t>
            </a:r>
          </a:p>
          <a:p>
            <a:pPr marL="171450" lvl="1" indent="-171450" defTabSz="777875">
              <a:spcBef>
                <a:spcPct val="0"/>
              </a:spcBef>
              <a:buFont typeface="Arial" panose="020B0604020202020204" pitchFamily="34" charset="0"/>
              <a:buChar char="•"/>
            </a:pPr>
            <a:r>
              <a:rPr lang="en-US" sz="1250" dirty="0">
                <a:solidFill>
                  <a:srgbClr val="4D4D4C"/>
                </a:solidFill>
                <a:latin typeface="Libre Franklin" pitchFamily="2" charset="77"/>
              </a:rPr>
              <a:t>Following on social media</a:t>
            </a:r>
          </a:p>
        </p:txBody>
      </p:sp>
      <p:sp>
        <p:nvSpPr>
          <p:cNvPr id="26" name="Rounded Rectangle 4">
            <a:extLst>
              <a:ext uri="{FF2B5EF4-FFF2-40B4-BE49-F238E27FC236}">
                <a16:creationId xmlns:a16="http://schemas.microsoft.com/office/drawing/2014/main" id="{D3F78D46-7A25-1FD1-EA9F-ECF507A768F0}"/>
              </a:ext>
            </a:extLst>
          </p:cNvPr>
          <p:cNvSpPr txBox="1"/>
          <p:nvPr userDrawn="1"/>
        </p:nvSpPr>
        <p:spPr>
          <a:xfrm>
            <a:off x="2651439" y="2813964"/>
            <a:ext cx="1921526"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lnSpc>
                <a:spcPts val="2520"/>
              </a:lnSpc>
              <a:spcBef>
                <a:spcPct val="0"/>
              </a:spcBef>
            </a:pPr>
            <a:r>
              <a:rPr lang="en-US" sz="1400" i="1">
                <a:solidFill>
                  <a:srgbClr val="4D4D4C"/>
                </a:solidFill>
                <a:latin typeface="Libre Baskerville" panose="02000000000000000000" pitchFamily="2" charset="0"/>
              </a:rPr>
              <a:t>Digital Participant</a:t>
            </a:r>
          </a:p>
        </p:txBody>
      </p:sp>
      <p:sp>
        <p:nvSpPr>
          <p:cNvPr id="27" name="Rounded Rectangle 4">
            <a:extLst>
              <a:ext uri="{FF2B5EF4-FFF2-40B4-BE49-F238E27FC236}">
                <a16:creationId xmlns:a16="http://schemas.microsoft.com/office/drawing/2014/main" id="{D15FDA37-2716-4CE5-FA5D-E5CDEE930CC6}"/>
              </a:ext>
            </a:extLst>
          </p:cNvPr>
          <p:cNvSpPr txBox="1"/>
          <p:nvPr userDrawn="1"/>
        </p:nvSpPr>
        <p:spPr>
          <a:xfrm>
            <a:off x="4929995" y="2861202"/>
            <a:ext cx="2171342" cy="490772"/>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r>
              <a:rPr lang="en-US" sz="1400" i="1">
                <a:solidFill>
                  <a:srgbClr val="4D4D4C"/>
                </a:solidFill>
                <a:latin typeface="Libre Baskerville" panose="02000000000000000000" pitchFamily="2" charset="0"/>
              </a:rPr>
              <a:t>In-person Participant</a:t>
            </a:r>
          </a:p>
        </p:txBody>
      </p:sp>
      <p:sp>
        <p:nvSpPr>
          <p:cNvPr id="28" name="Rounded Rectangle 4">
            <a:extLst>
              <a:ext uri="{FF2B5EF4-FFF2-40B4-BE49-F238E27FC236}">
                <a16:creationId xmlns:a16="http://schemas.microsoft.com/office/drawing/2014/main" id="{9792FA07-D063-518E-4F2D-4812148177BD}"/>
              </a:ext>
            </a:extLst>
          </p:cNvPr>
          <p:cNvSpPr txBox="1"/>
          <p:nvPr userDrawn="1"/>
        </p:nvSpPr>
        <p:spPr>
          <a:xfrm>
            <a:off x="7704761" y="2873477"/>
            <a:ext cx="2171342" cy="490772"/>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r>
              <a:rPr lang="en-US" sz="1400" i="1">
                <a:solidFill>
                  <a:srgbClr val="4D4D4C"/>
                </a:solidFill>
                <a:latin typeface="Libre Baskerville" panose="02000000000000000000" pitchFamily="2" charset="0"/>
              </a:rPr>
              <a:t>Mentor &amp; Co-Creator</a:t>
            </a:r>
          </a:p>
        </p:txBody>
      </p:sp>
      <p:sp>
        <p:nvSpPr>
          <p:cNvPr id="29" name="Rectangle 28">
            <a:extLst>
              <a:ext uri="{FF2B5EF4-FFF2-40B4-BE49-F238E27FC236}">
                <a16:creationId xmlns:a16="http://schemas.microsoft.com/office/drawing/2014/main" id="{F6B5E4AC-4168-C2BA-D442-451FB8519DAD}"/>
              </a:ext>
            </a:extLst>
          </p:cNvPr>
          <p:cNvSpPr/>
          <p:nvPr userDrawn="1"/>
        </p:nvSpPr>
        <p:spPr>
          <a:xfrm>
            <a:off x="7174576" y="5082207"/>
            <a:ext cx="3001385" cy="609603"/>
          </a:xfrm>
          <a:prstGeom prst="rect">
            <a:avLst/>
          </a:prstGeom>
          <a:solidFill>
            <a:schemeClr val="tx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Libre Franklin" pitchFamily="2" charset="77"/>
            </a:endParaRPr>
          </a:p>
        </p:txBody>
      </p:sp>
      <p:sp>
        <p:nvSpPr>
          <p:cNvPr id="30" name="Freeform 29">
            <a:extLst>
              <a:ext uri="{FF2B5EF4-FFF2-40B4-BE49-F238E27FC236}">
                <a16:creationId xmlns:a16="http://schemas.microsoft.com/office/drawing/2014/main" id="{E14DAD78-03E5-6892-B583-11D37A99C5CF}"/>
              </a:ext>
            </a:extLst>
          </p:cNvPr>
          <p:cNvSpPr/>
          <p:nvPr userDrawn="1"/>
        </p:nvSpPr>
        <p:spPr>
          <a:xfrm rot="5400000">
            <a:off x="5735688" y="4019441"/>
            <a:ext cx="609603" cy="2735141"/>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tx2">
              <a:lumMod val="60000"/>
              <a:lumOff val="4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oAutofit/>
          </a:bodyPr>
          <a:lstStyle/>
          <a:p>
            <a:pPr algn="ctr"/>
            <a:endParaRPr lang="en-US" sz="2400" b="1" dirty="0">
              <a:latin typeface="Libre Franklin" pitchFamily="2" charset="77"/>
            </a:endParaRPr>
          </a:p>
        </p:txBody>
      </p:sp>
      <p:sp>
        <p:nvSpPr>
          <p:cNvPr id="31" name="Freeform 30">
            <a:extLst>
              <a:ext uri="{FF2B5EF4-FFF2-40B4-BE49-F238E27FC236}">
                <a16:creationId xmlns:a16="http://schemas.microsoft.com/office/drawing/2014/main" id="{D0AF2CF3-E993-C6F7-462F-0369B7EBB7C1}"/>
              </a:ext>
            </a:extLst>
          </p:cNvPr>
          <p:cNvSpPr/>
          <p:nvPr userDrawn="1"/>
        </p:nvSpPr>
        <p:spPr>
          <a:xfrm rot="5400000">
            <a:off x="3352855" y="4176551"/>
            <a:ext cx="609686" cy="242208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tx2">
              <a:lumMod val="40000"/>
              <a:lumOff val="60000"/>
            </a:schemeClr>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oAutofit/>
          </a:bodyPr>
          <a:lstStyle/>
          <a:p>
            <a:pPr algn="ctr"/>
            <a:endParaRPr lang="en-US" sz="2400" b="1" dirty="0">
              <a:latin typeface="Libre Franklin" pitchFamily="2" charset="77"/>
            </a:endParaRPr>
          </a:p>
        </p:txBody>
      </p:sp>
      <p:sp>
        <p:nvSpPr>
          <p:cNvPr id="32" name="Freeform 31">
            <a:extLst>
              <a:ext uri="{FF2B5EF4-FFF2-40B4-BE49-F238E27FC236}">
                <a16:creationId xmlns:a16="http://schemas.microsoft.com/office/drawing/2014/main" id="{90B5BEBB-2476-A19C-69FF-0FB2FD287887}"/>
              </a:ext>
            </a:extLst>
          </p:cNvPr>
          <p:cNvSpPr/>
          <p:nvPr userDrawn="1"/>
        </p:nvSpPr>
        <p:spPr>
          <a:xfrm rot="5400000">
            <a:off x="1151966" y="4205515"/>
            <a:ext cx="609601" cy="236301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tx2">
              <a:lumMod val="20000"/>
              <a:lumOff val="80000"/>
            </a:schemeClr>
          </a:solid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oAutofit/>
          </a:bodyPr>
          <a:lstStyle/>
          <a:p>
            <a:pPr algn="ctr"/>
            <a:endParaRPr lang="en-US" sz="2400" b="1" dirty="0">
              <a:solidFill>
                <a:schemeClr val="tx2"/>
              </a:solidFill>
              <a:latin typeface="Libre Franklin" pitchFamily="2" charset="77"/>
            </a:endParaRPr>
          </a:p>
        </p:txBody>
      </p:sp>
      <p:grpSp>
        <p:nvGrpSpPr>
          <p:cNvPr id="82" name="Group 81">
            <a:extLst>
              <a:ext uri="{FF2B5EF4-FFF2-40B4-BE49-F238E27FC236}">
                <a16:creationId xmlns:a16="http://schemas.microsoft.com/office/drawing/2014/main" id="{5A8FBEB4-9E1B-34E6-A1AE-421E62D3CB80}"/>
              </a:ext>
            </a:extLst>
          </p:cNvPr>
          <p:cNvGrpSpPr/>
          <p:nvPr userDrawn="1"/>
        </p:nvGrpSpPr>
        <p:grpSpPr>
          <a:xfrm>
            <a:off x="10369058" y="3531525"/>
            <a:ext cx="1417393" cy="1411439"/>
            <a:chOff x="10369058" y="3531525"/>
            <a:chExt cx="1417393" cy="1411439"/>
          </a:xfrm>
        </p:grpSpPr>
        <p:pic>
          <p:nvPicPr>
            <p:cNvPr id="33" name="Picture 32">
              <a:extLst>
                <a:ext uri="{FF2B5EF4-FFF2-40B4-BE49-F238E27FC236}">
                  <a16:creationId xmlns:a16="http://schemas.microsoft.com/office/drawing/2014/main" id="{DA7FE199-394B-8B3B-F6A9-F0E91528F849}"/>
                </a:ext>
              </a:extLst>
            </p:cNvPr>
            <p:cNvPicPr>
              <a:picLocks noChangeAspect="1"/>
            </p:cNvPicPr>
            <p:nvPr userDrawn="1"/>
          </p:nvPicPr>
          <p:blipFill>
            <a:blip r:embed="rId3"/>
            <a:stretch>
              <a:fillRect/>
            </a:stretch>
          </p:blipFill>
          <p:spPr>
            <a:xfrm>
              <a:off x="11203991" y="4453862"/>
              <a:ext cx="582460" cy="457200"/>
            </a:xfrm>
            <a:prstGeom prst="rect">
              <a:avLst/>
            </a:prstGeom>
          </p:spPr>
        </p:pic>
        <p:pic>
          <p:nvPicPr>
            <p:cNvPr id="34" name="Picture 33">
              <a:extLst>
                <a:ext uri="{FF2B5EF4-FFF2-40B4-BE49-F238E27FC236}">
                  <a16:creationId xmlns:a16="http://schemas.microsoft.com/office/drawing/2014/main" id="{CA9D7253-B43C-603F-C334-269A4E29E49F}"/>
                </a:ext>
              </a:extLst>
            </p:cNvPr>
            <p:cNvPicPr>
              <a:picLocks noChangeAspect="1"/>
            </p:cNvPicPr>
            <p:nvPr userDrawn="1"/>
          </p:nvPicPr>
          <p:blipFill>
            <a:blip r:embed="rId4"/>
            <a:stretch>
              <a:fillRect/>
            </a:stretch>
          </p:blipFill>
          <p:spPr>
            <a:xfrm>
              <a:off x="10369058" y="4485764"/>
              <a:ext cx="474133" cy="457200"/>
            </a:xfrm>
            <a:prstGeom prst="rect">
              <a:avLst/>
            </a:prstGeom>
          </p:spPr>
        </p:pic>
        <p:pic>
          <p:nvPicPr>
            <p:cNvPr id="35" name="Picture 34">
              <a:extLst>
                <a:ext uri="{FF2B5EF4-FFF2-40B4-BE49-F238E27FC236}">
                  <a16:creationId xmlns:a16="http://schemas.microsoft.com/office/drawing/2014/main" id="{CCA789E4-64E1-E2E3-BA93-2FC43739BE11}"/>
                </a:ext>
              </a:extLst>
            </p:cNvPr>
            <p:cNvPicPr>
              <a:picLocks noChangeAspect="1"/>
            </p:cNvPicPr>
            <p:nvPr userDrawn="1"/>
          </p:nvPicPr>
          <p:blipFill>
            <a:blip r:embed="rId5"/>
            <a:stretch>
              <a:fillRect/>
            </a:stretch>
          </p:blipFill>
          <p:spPr>
            <a:xfrm>
              <a:off x="10493383" y="3550509"/>
              <a:ext cx="377687" cy="457200"/>
            </a:xfrm>
            <a:prstGeom prst="rect">
              <a:avLst/>
            </a:prstGeom>
          </p:spPr>
        </p:pic>
        <p:pic>
          <p:nvPicPr>
            <p:cNvPr id="66" name="Picture 65">
              <a:extLst>
                <a:ext uri="{FF2B5EF4-FFF2-40B4-BE49-F238E27FC236}">
                  <a16:creationId xmlns:a16="http://schemas.microsoft.com/office/drawing/2014/main" id="{0C2AD301-E9A9-A732-C277-083B05129D0D}"/>
                </a:ext>
              </a:extLst>
            </p:cNvPr>
            <p:cNvPicPr>
              <a:picLocks noChangeAspect="1"/>
            </p:cNvPicPr>
            <p:nvPr userDrawn="1"/>
          </p:nvPicPr>
          <p:blipFill>
            <a:blip r:embed="rId6"/>
            <a:stretch>
              <a:fillRect/>
            </a:stretch>
          </p:blipFill>
          <p:spPr>
            <a:xfrm>
              <a:off x="11226322" y="3531525"/>
              <a:ext cx="527538" cy="457200"/>
            </a:xfrm>
            <a:prstGeom prst="rect">
              <a:avLst/>
            </a:prstGeom>
          </p:spPr>
        </p:pic>
        <p:sp>
          <p:nvSpPr>
            <p:cNvPr id="68" name="TextBox 67">
              <a:extLst>
                <a:ext uri="{FF2B5EF4-FFF2-40B4-BE49-F238E27FC236}">
                  <a16:creationId xmlns:a16="http://schemas.microsoft.com/office/drawing/2014/main" id="{CA3C4A5B-3E18-C83A-B6FF-1170802D5032}"/>
                </a:ext>
              </a:extLst>
            </p:cNvPr>
            <p:cNvSpPr txBox="1"/>
            <p:nvPr userDrawn="1"/>
          </p:nvSpPr>
          <p:spPr>
            <a:xfrm>
              <a:off x="10791813" y="3802066"/>
              <a:ext cx="508218" cy="923330"/>
            </a:xfrm>
            <a:prstGeom prst="rect">
              <a:avLst/>
            </a:prstGeom>
            <a:noFill/>
          </p:spPr>
          <p:txBody>
            <a:bodyPr wrap="square" rtlCol="0">
              <a:spAutoFit/>
            </a:bodyPr>
            <a:lstStyle/>
            <a:p>
              <a:pPr algn="ctr"/>
              <a:r>
                <a:rPr lang="en-US" sz="5400" b="1" dirty="0">
                  <a:solidFill>
                    <a:schemeClr val="accent2"/>
                  </a:solidFill>
                  <a:latin typeface="Libre Franklin" pitchFamily="2" charset="77"/>
                </a:rPr>
                <a:t>+</a:t>
              </a:r>
            </a:p>
          </p:txBody>
        </p:sp>
      </p:grpSp>
      <p:sp>
        <p:nvSpPr>
          <p:cNvPr id="69" name="TextBox 68">
            <a:extLst>
              <a:ext uri="{FF2B5EF4-FFF2-40B4-BE49-F238E27FC236}">
                <a16:creationId xmlns:a16="http://schemas.microsoft.com/office/drawing/2014/main" id="{61093A4E-6CAE-6092-5EA0-AD480109B33D}"/>
              </a:ext>
            </a:extLst>
          </p:cNvPr>
          <p:cNvSpPr txBox="1"/>
          <p:nvPr userDrawn="1"/>
        </p:nvSpPr>
        <p:spPr>
          <a:xfrm>
            <a:off x="10163328" y="2510319"/>
            <a:ext cx="1776690" cy="338554"/>
          </a:xfrm>
          <a:prstGeom prst="rect">
            <a:avLst/>
          </a:prstGeom>
          <a:noFill/>
        </p:spPr>
        <p:txBody>
          <a:bodyPr wrap="square" rtlCol="0">
            <a:spAutoFit/>
          </a:bodyPr>
          <a:lstStyle/>
          <a:p>
            <a:pPr algn="ctr"/>
            <a:r>
              <a:rPr lang="en-US" sz="1600" b="1" dirty="0">
                <a:solidFill>
                  <a:schemeClr val="bg1"/>
                </a:solidFill>
                <a:latin typeface="Libre Franklin" pitchFamily="2" charset="77"/>
              </a:rPr>
              <a:t>Total as of</a:t>
            </a:r>
          </a:p>
        </p:txBody>
      </p:sp>
      <p:sp>
        <p:nvSpPr>
          <p:cNvPr id="70" name="Rectangle 69">
            <a:extLst>
              <a:ext uri="{FF2B5EF4-FFF2-40B4-BE49-F238E27FC236}">
                <a16:creationId xmlns:a16="http://schemas.microsoft.com/office/drawing/2014/main" id="{4C63D47A-A319-7992-FCC8-D159E3011ACE}"/>
              </a:ext>
            </a:extLst>
          </p:cNvPr>
          <p:cNvSpPr/>
          <p:nvPr userDrawn="1"/>
        </p:nvSpPr>
        <p:spPr>
          <a:xfrm>
            <a:off x="10175960" y="5082207"/>
            <a:ext cx="1754052" cy="609603"/>
          </a:xfrm>
          <a:prstGeom prst="rect">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latin typeface="Libre Franklin" pitchFamily="2" charset="77"/>
            </a:endParaRPr>
          </a:p>
        </p:txBody>
      </p:sp>
      <p:sp>
        <p:nvSpPr>
          <p:cNvPr id="71" name="Text Placeholder 6">
            <a:extLst>
              <a:ext uri="{FF2B5EF4-FFF2-40B4-BE49-F238E27FC236}">
                <a16:creationId xmlns:a16="http://schemas.microsoft.com/office/drawing/2014/main" id="{D3A648C3-1B40-3E7B-1597-0112359F905E}"/>
              </a:ext>
            </a:extLst>
          </p:cNvPr>
          <p:cNvSpPr>
            <a:spLocks noGrp="1"/>
          </p:cNvSpPr>
          <p:nvPr>
            <p:ph type="body" sz="quarter" idx="16"/>
          </p:nvPr>
        </p:nvSpPr>
        <p:spPr>
          <a:xfrm>
            <a:off x="344484" y="5138865"/>
            <a:ext cx="2031515"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dirty="0"/>
          </a:p>
        </p:txBody>
      </p:sp>
      <p:sp>
        <p:nvSpPr>
          <p:cNvPr id="72" name="Text Placeholder 6">
            <a:extLst>
              <a:ext uri="{FF2B5EF4-FFF2-40B4-BE49-F238E27FC236}">
                <a16:creationId xmlns:a16="http://schemas.microsoft.com/office/drawing/2014/main" id="{D5514EBE-0550-D03C-0BA4-2A6433152D68}"/>
              </a:ext>
            </a:extLst>
          </p:cNvPr>
          <p:cNvSpPr>
            <a:spLocks noGrp="1"/>
          </p:cNvSpPr>
          <p:nvPr>
            <p:ph type="body" sz="quarter" idx="17"/>
          </p:nvPr>
        </p:nvSpPr>
        <p:spPr>
          <a:xfrm>
            <a:off x="2715992" y="5125522"/>
            <a:ext cx="2031515"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dirty="0"/>
          </a:p>
        </p:txBody>
      </p:sp>
      <p:sp>
        <p:nvSpPr>
          <p:cNvPr id="74" name="Text Placeholder 6">
            <a:extLst>
              <a:ext uri="{FF2B5EF4-FFF2-40B4-BE49-F238E27FC236}">
                <a16:creationId xmlns:a16="http://schemas.microsoft.com/office/drawing/2014/main" id="{586DB53E-F3F6-C534-56A1-A2875370A06F}"/>
              </a:ext>
            </a:extLst>
          </p:cNvPr>
          <p:cNvSpPr>
            <a:spLocks noGrp="1"/>
          </p:cNvSpPr>
          <p:nvPr>
            <p:ph type="body" sz="quarter" idx="18"/>
          </p:nvPr>
        </p:nvSpPr>
        <p:spPr>
          <a:xfrm>
            <a:off x="5005097" y="5125522"/>
            <a:ext cx="2031515"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dirty="0"/>
          </a:p>
        </p:txBody>
      </p:sp>
      <p:sp>
        <p:nvSpPr>
          <p:cNvPr id="76" name="Text Placeholder 6">
            <a:extLst>
              <a:ext uri="{FF2B5EF4-FFF2-40B4-BE49-F238E27FC236}">
                <a16:creationId xmlns:a16="http://schemas.microsoft.com/office/drawing/2014/main" id="{FE24E3B6-B689-453C-B22D-FE23D303BF2A}"/>
              </a:ext>
            </a:extLst>
          </p:cNvPr>
          <p:cNvSpPr>
            <a:spLocks noGrp="1"/>
          </p:cNvSpPr>
          <p:nvPr>
            <p:ph type="body" sz="quarter" idx="19"/>
          </p:nvPr>
        </p:nvSpPr>
        <p:spPr>
          <a:xfrm>
            <a:off x="7704761" y="5138865"/>
            <a:ext cx="2031515"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dirty="0"/>
          </a:p>
        </p:txBody>
      </p:sp>
      <p:sp>
        <p:nvSpPr>
          <p:cNvPr id="77" name="Text Placeholder 6">
            <a:extLst>
              <a:ext uri="{FF2B5EF4-FFF2-40B4-BE49-F238E27FC236}">
                <a16:creationId xmlns:a16="http://schemas.microsoft.com/office/drawing/2014/main" id="{37F63342-ABED-7C51-C79B-2BD2F62C61FE}"/>
              </a:ext>
            </a:extLst>
          </p:cNvPr>
          <p:cNvSpPr>
            <a:spLocks noGrp="1"/>
          </p:cNvSpPr>
          <p:nvPr>
            <p:ph type="body" sz="quarter" idx="20"/>
          </p:nvPr>
        </p:nvSpPr>
        <p:spPr>
          <a:xfrm>
            <a:off x="10220839" y="5145434"/>
            <a:ext cx="1649042"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dirty="0"/>
          </a:p>
        </p:txBody>
      </p:sp>
      <p:sp>
        <p:nvSpPr>
          <p:cNvPr id="79" name="Text Placeholder 6">
            <a:extLst>
              <a:ext uri="{FF2B5EF4-FFF2-40B4-BE49-F238E27FC236}">
                <a16:creationId xmlns:a16="http://schemas.microsoft.com/office/drawing/2014/main" id="{7160CCFF-CEB7-EC6B-75A9-86A251E099C4}"/>
              </a:ext>
            </a:extLst>
          </p:cNvPr>
          <p:cNvSpPr>
            <a:spLocks noGrp="1"/>
          </p:cNvSpPr>
          <p:nvPr>
            <p:ph type="body" sz="quarter" idx="21"/>
          </p:nvPr>
        </p:nvSpPr>
        <p:spPr>
          <a:xfrm>
            <a:off x="10348208" y="2878888"/>
            <a:ext cx="1455565" cy="313932"/>
          </a:xfrm>
          <a:noFill/>
        </p:spPr>
        <p:txBody>
          <a:bodyPr wrap="square" rtlCol="0">
            <a:spAutoFit/>
          </a:bodyPr>
          <a:lstStyle>
            <a:lvl1pPr marL="0" indent="0">
              <a:buNone/>
              <a:defRPr lang="en-US" sz="1600" b="1" dirty="0">
                <a:solidFill>
                  <a:schemeClr val="bg1"/>
                </a:solidFill>
              </a:defRPr>
            </a:lvl1pPr>
          </a:lstStyle>
          <a:p>
            <a:pPr marL="0" lvl="0" algn="ctr"/>
            <a:endParaRPr lang="en-US" dirty="0"/>
          </a:p>
        </p:txBody>
      </p:sp>
    </p:spTree>
    <p:extLst>
      <p:ext uri="{BB962C8B-B14F-4D97-AF65-F5344CB8AC3E}">
        <p14:creationId xmlns:p14="http://schemas.microsoft.com/office/powerpoint/2010/main" val="36556225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nnel + Journey Levels">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509B207C-8688-73E6-3EE0-3AE51614CAC4}"/>
              </a:ext>
            </a:extLst>
          </p:cNvPr>
          <p:cNvGrpSpPr/>
          <p:nvPr userDrawn="1"/>
        </p:nvGrpSpPr>
        <p:grpSpPr>
          <a:xfrm>
            <a:off x="337548" y="1772921"/>
            <a:ext cx="11459105" cy="4170683"/>
            <a:chOff x="337548" y="1772921"/>
            <a:chExt cx="11459105" cy="4170683"/>
          </a:xfrm>
        </p:grpSpPr>
        <p:grpSp>
          <p:nvGrpSpPr>
            <p:cNvPr id="38" name="Group 37">
              <a:extLst>
                <a:ext uri="{FF2B5EF4-FFF2-40B4-BE49-F238E27FC236}">
                  <a16:creationId xmlns:a16="http://schemas.microsoft.com/office/drawing/2014/main" id="{F804B395-4D6B-4528-EFFB-4F1F10F43A11}"/>
                </a:ext>
              </a:extLst>
            </p:cNvPr>
            <p:cNvGrpSpPr/>
            <p:nvPr userDrawn="1"/>
          </p:nvGrpSpPr>
          <p:grpSpPr>
            <a:xfrm>
              <a:off x="337548" y="1772921"/>
              <a:ext cx="1946636" cy="4170683"/>
              <a:chOff x="337548" y="1772921"/>
              <a:chExt cx="1946636" cy="4170683"/>
            </a:xfrm>
          </p:grpSpPr>
          <p:sp>
            <p:nvSpPr>
              <p:cNvPr id="14" name="Trapezoid 13">
                <a:extLst>
                  <a:ext uri="{FF2B5EF4-FFF2-40B4-BE49-F238E27FC236}">
                    <a16:creationId xmlns:a16="http://schemas.microsoft.com/office/drawing/2014/main" id="{BD403BAE-B7A6-58F5-AFE7-6C2C6F4A0FC5}"/>
                  </a:ext>
                </a:extLst>
              </p:cNvPr>
              <p:cNvSpPr/>
              <p:nvPr userDrawn="1"/>
            </p:nvSpPr>
            <p:spPr>
              <a:xfrm rot="5400000">
                <a:off x="-787673" y="2898142"/>
                <a:ext cx="4170683" cy="1920241"/>
              </a:xfrm>
              <a:prstGeom prst="trapezoid">
                <a:avLst>
                  <a:gd name="adj" fmla="val 27834"/>
                </a:avLst>
              </a:prstGeom>
              <a:gradFill>
                <a:gsLst>
                  <a:gs pos="0">
                    <a:schemeClr val="bg1"/>
                  </a:gs>
                  <a:gs pos="74000">
                    <a:schemeClr val="accent2">
                      <a:lumMod val="40000"/>
                      <a:lumOff val="6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4">
                <a:extLst>
                  <a:ext uri="{FF2B5EF4-FFF2-40B4-BE49-F238E27FC236}">
                    <a16:creationId xmlns:a16="http://schemas.microsoft.com/office/drawing/2014/main" id="{C75E0C54-C675-6569-BB34-CBD9F48C065A}"/>
                  </a:ext>
                </a:extLst>
              </p:cNvPr>
              <p:cNvSpPr txBox="1"/>
              <p:nvPr userDrawn="1"/>
            </p:nvSpPr>
            <p:spPr>
              <a:xfrm>
                <a:off x="455384" y="3784915"/>
                <a:ext cx="1828800" cy="59436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spcBef>
                    <a:spcPct val="0"/>
                  </a:spcBef>
                </a:pPr>
                <a:r>
                  <a:rPr lang="en-US" sz="1400" i="1" dirty="0">
                    <a:solidFill>
                      <a:srgbClr val="4D4D4C"/>
                    </a:solidFill>
                    <a:latin typeface="Libre Baskerville" panose="02000000000000000000" pitchFamily="2" charset="0"/>
                  </a:rPr>
                  <a:t>Identified teachers not yet in our network</a:t>
                </a:r>
              </a:p>
            </p:txBody>
          </p:sp>
          <p:pic>
            <p:nvPicPr>
              <p:cNvPr id="57" name="Graphic 56" descr="Classroom outline">
                <a:extLst>
                  <a:ext uri="{FF2B5EF4-FFF2-40B4-BE49-F238E27FC236}">
                    <a16:creationId xmlns:a16="http://schemas.microsoft.com/office/drawing/2014/main" id="{E2D481B7-81B4-9323-9C01-6D78055441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4277" y="2763762"/>
                <a:ext cx="914400" cy="914400"/>
              </a:xfrm>
              <a:prstGeom prst="rect">
                <a:avLst/>
              </a:prstGeom>
            </p:spPr>
          </p:pic>
        </p:grpSp>
        <p:grpSp>
          <p:nvGrpSpPr>
            <p:cNvPr id="40" name="Group 39">
              <a:extLst>
                <a:ext uri="{FF2B5EF4-FFF2-40B4-BE49-F238E27FC236}">
                  <a16:creationId xmlns:a16="http://schemas.microsoft.com/office/drawing/2014/main" id="{D6EE8B58-CB36-9264-58E6-0922AEAA5647}"/>
                </a:ext>
              </a:extLst>
            </p:cNvPr>
            <p:cNvGrpSpPr/>
            <p:nvPr userDrawn="1"/>
          </p:nvGrpSpPr>
          <p:grpSpPr>
            <a:xfrm>
              <a:off x="7840586" y="2320046"/>
              <a:ext cx="1920241" cy="3075517"/>
              <a:chOff x="6582438" y="1565117"/>
              <a:chExt cx="1920241" cy="3075517"/>
            </a:xfrm>
          </p:grpSpPr>
          <p:sp>
            <p:nvSpPr>
              <p:cNvPr id="9" name="Rectangle 8">
                <a:extLst>
                  <a:ext uri="{FF2B5EF4-FFF2-40B4-BE49-F238E27FC236}">
                    <a16:creationId xmlns:a16="http://schemas.microsoft.com/office/drawing/2014/main" id="{1D4083D1-E60D-AE98-75E3-4DF2CDF096D8}"/>
                  </a:ext>
                </a:extLst>
              </p:cNvPr>
              <p:cNvSpPr/>
              <p:nvPr userDrawn="1"/>
            </p:nvSpPr>
            <p:spPr>
              <a:xfrm>
                <a:off x="6582438" y="1565117"/>
                <a:ext cx="1920240" cy="246888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sameΩ</a:t>
                </a:r>
                <a:endParaRPr lang="en-US" dirty="0"/>
              </a:p>
            </p:txBody>
          </p:sp>
          <p:sp>
            <p:nvSpPr>
              <p:cNvPr id="29" name="Rectangle 28">
                <a:extLst>
                  <a:ext uri="{FF2B5EF4-FFF2-40B4-BE49-F238E27FC236}">
                    <a16:creationId xmlns:a16="http://schemas.microsoft.com/office/drawing/2014/main" id="{F6B5E4AC-4168-C2BA-D442-451FB8519DAD}"/>
                  </a:ext>
                </a:extLst>
              </p:cNvPr>
              <p:cNvSpPr/>
              <p:nvPr userDrawn="1"/>
            </p:nvSpPr>
            <p:spPr>
              <a:xfrm>
                <a:off x="6582439" y="4031030"/>
                <a:ext cx="1920240" cy="609604"/>
              </a:xfrm>
              <a:prstGeom prst="rect">
                <a:avLst/>
              </a:prstGeom>
              <a:solidFill>
                <a:schemeClr val="tx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Libre Franklin" pitchFamily="2" charset="77"/>
                </a:endParaRPr>
              </a:p>
            </p:txBody>
          </p:sp>
        </p:grpSp>
        <p:grpSp>
          <p:nvGrpSpPr>
            <p:cNvPr id="37" name="Group 36">
              <a:extLst>
                <a:ext uri="{FF2B5EF4-FFF2-40B4-BE49-F238E27FC236}">
                  <a16:creationId xmlns:a16="http://schemas.microsoft.com/office/drawing/2014/main" id="{10722521-A654-997A-71E5-333F1B970727}"/>
                </a:ext>
              </a:extLst>
            </p:cNvPr>
            <p:cNvGrpSpPr/>
            <p:nvPr userDrawn="1"/>
          </p:nvGrpSpPr>
          <p:grpSpPr>
            <a:xfrm>
              <a:off x="5977352" y="2321877"/>
              <a:ext cx="2011680" cy="3072971"/>
              <a:chOff x="5400465" y="1573001"/>
              <a:chExt cx="2011680" cy="3072971"/>
            </a:xfrm>
          </p:grpSpPr>
          <p:sp>
            <p:nvSpPr>
              <p:cNvPr id="10" name="Freeform 9">
                <a:extLst>
                  <a:ext uri="{FF2B5EF4-FFF2-40B4-BE49-F238E27FC236}">
                    <a16:creationId xmlns:a16="http://schemas.microsoft.com/office/drawing/2014/main" id="{F5A3BAAA-0E13-8795-3955-042B57274E2B}"/>
                  </a:ext>
                </a:extLst>
              </p:cNvPr>
              <p:cNvSpPr/>
              <p:nvPr userDrawn="1"/>
            </p:nvSpPr>
            <p:spPr>
              <a:xfrm rot="5400000">
                <a:off x="5171865" y="1801601"/>
                <a:ext cx="2468880" cy="201168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14DAD78-03E5-6892-B583-11D37A99C5CF}"/>
                  </a:ext>
                </a:extLst>
              </p:cNvPr>
              <p:cNvSpPr/>
              <p:nvPr userDrawn="1"/>
            </p:nvSpPr>
            <p:spPr>
              <a:xfrm rot="5400000">
                <a:off x="6028351" y="3408483"/>
                <a:ext cx="609603" cy="1865376"/>
              </a:xfrm>
              <a:prstGeom prst="rect">
                <a:avLst/>
              </a:prstGeom>
              <a:solidFill>
                <a:schemeClr val="tx2">
                  <a:lumMod val="60000"/>
                  <a:lumOff val="4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oAutofit/>
              </a:bodyPr>
              <a:lstStyle/>
              <a:p>
                <a:pPr algn="ctr"/>
                <a:endParaRPr lang="en-US" sz="2400" b="1" dirty="0">
                  <a:latin typeface="Libre Franklin" pitchFamily="2" charset="77"/>
                </a:endParaRPr>
              </a:p>
            </p:txBody>
          </p:sp>
        </p:grpSp>
        <p:grpSp>
          <p:nvGrpSpPr>
            <p:cNvPr id="39" name="Group 38">
              <a:extLst>
                <a:ext uri="{FF2B5EF4-FFF2-40B4-BE49-F238E27FC236}">
                  <a16:creationId xmlns:a16="http://schemas.microsoft.com/office/drawing/2014/main" id="{CBFDF92E-9DCF-B8C7-1031-28ACB17E3AB3}"/>
                </a:ext>
              </a:extLst>
            </p:cNvPr>
            <p:cNvGrpSpPr/>
            <p:nvPr userDrawn="1"/>
          </p:nvGrpSpPr>
          <p:grpSpPr>
            <a:xfrm>
              <a:off x="4114094" y="2321924"/>
              <a:ext cx="2012790" cy="3072924"/>
              <a:chOff x="2855946" y="1566995"/>
              <a:chExt cx="2012790" cy="3072924"/>
            </a:xfrm>
          </p:grpSpPr>
          <p:sp>
            <p:nvSpPr>
              <p:cNvPr id="11" name="Freeform 10">
                <a:extLst>
                  <a:ext uri="{FF2B5EF4-FFF2-40B4-BE49-F238E27FC236}">
                    <a16:creationId xmlns:a16="http://schemas.microsoft.com/office/drawing/2014/main" id="{64CEE9E5-2A9E-7614-1EF3-144DB2EFCB34}"/>
                  </a:ext>
                </a:extLst>
              </p:cNvPr>
              <p:cNvSpPr/>
              <p:nvPr userDrawn="1"/>
            </p:nvSpPr>
            <p:spPr>
              <a:xfrm rot="5400000">
                <a:off x="2628456" y="1795595"/>
                <a:ext cx="2468880" cy="201168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0AF2CF3-E993-C6F7-462F-0369B7EBB7C1}"/>
                  </a:ext>
                </a:extLst>
              </p:cNvPr>
              <p:cNvSpPr/>
              <p:nvPr userDrawn="1"/>
            </p:nvSpPr>
            <p:spPr>
              <a:xfrm rot="5400000">
                <a:off x="3483791" y="3402388"/>
                <a:ext cx="609686" cy="1865376"/>
              </a:xfrm>
              <a:prstGeom prst="rect">
                <a:avLst/>
              </a:prstGeom>
              <a:solidFill>
                <a:schemeClr val="tx2">
                  <a:lumMod val="40000"/>
                  <a:lumOff val="60000"/>
                </a:schemeClr>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oAutofit/>
              </a:bodyPr>
              <a:lstStyle/>
              <a:p>
                <a:pPr algn="ctr"/>
                <a:endParaRPr lang="en-US" sz="2400" b="1" dirty="0">
                  <a:latin typeface="Libre Franklin" pitchFamily="2" charset="77"/>
                </a:endParaRPr>
              </a:p>
            </p:txBody>
          </p:sp>
        </p:grpSp>
        <p:grpSp>
          <p:nvGrpSpPr>
            <p:cNvPr id="7" name="Group 6">
              <a:extLst>
                <a:ext uri="{FF2B5EF4-FFF2-40B4-BE49-F238E27FC236}">
                  <a16:creationId xmlns:a16="http://schemas.microsoft.com/office/drawing/2014/main" id="{63E72832-B06E-DBF0-BFA0-E2A8C0CAA249}"/>
                </a:ext>
              </a:extLst>
            </p:cNvPr>
            <p:cNvGrpSpPr/>
            <p:nvPr userDrawn="1"/>
          </p:nvGrpSpPr>
          <p:grpSpPr>
            <a:xfrm>
              <a:off x="2256009" y="2320046"/>
              <a:ext cx="2013466" cy="3077761"/>
              <a:chOff x="628890" y="1573003"/>
              <a:chExt cx="2013466" cy="3069773"/>
            </a:xfrm>
          </p:grpSpPr>
          <p:sp>
            <p:nvSpPr>
              <p:cNvPr id="12" name="Freeform 11">
                <a:extLst>
                  <a:ext uri="{FF2B5EF4-FFF2-40B4-BE49-F238E27FC236}">
                    <a16:creationId xmlns:a16="http://schemas.microsoft.com/office/drawing/2014/main" id="{565E8F59-1362-B9E7-4DF7-65E27611B8F9}"/>
                  </a:ext>
                </a:extLst>
              </p:cNvPr>
              <p:cNvSpPr/>
              <p:nvPr userDrawn="1"/>
            </p:nvSpPr>
            <p:spPr>
              <a:xfrm rot="5400000">
                <a:off x="402076" y="1801603"/>
                <a:ext cx="2468880" cy="201168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0B5BEBB-2476-A19C-69FF-0FB2FD287887}"/>
                  </a:ext>
                </a:extLst>
              </p:cNvPr>
              <p:cNvSpPr/>
              <p:nvPr userDrawn="1"/>
            </p:nvSpPr>
            <p:spPr>
              <a:xfrm rot="5400000">
                <a:off x="1255694" y="3403324"/>
                <a:ext cx="612648" cy="1866255"/>
              </a:xfrm>
              <a:prstGeom prst="rect">
                <a:avLst/>
              </a:prstGeom>
              <a:solidFill>
                <a:schemeClr val="tx2">
                  <a:lumMod val="20000"/>
                  <a:lumOff val="80000"/>
                </a:schemeClr>
              </a:solid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oAutofit/>
              </a:bodyPr>
              <a:lstStyle/>
              <a:p>
                <a:pPr algn="ctr"/>
                <a:endParaRPr lang="en-US" sz="2400" b="1" dirty="0">
                  <a:solidFill>
                    <a:schemeClr val="tx2"/>
                  </a:solidFill>
                  <a:latin typeface="Libre Franklin" pitchFamily="2" charset="77"/>
                </a:endParaRPr>
              </a:p>
            </p:txBody>
          </p:sp>
        </p:grpSp>
        <p:sp>
          <p:nvSpPr>
            <p:cNvPr id="16" name="Rounded Rectangle 4">
              <a:extLst>
                <a:ext uri="{FF2B5EF4-FFF2-40B4-BE49-F238E27FC236}">
                  <a16:creationId xmlns:a16="http://schemas.microsoft.com/office/drawing/2014/main" id="{AC78D8FF-D116-72E5-9299-1F244D547CBE}"/>
                </a:ext>
              </a:extLst>
            </p:cNvPr>
            <p:cNvSpPr txBox="1"/>
            <p:nvPr userDrawn="1"/>
          </p:nvSpPr>
          <p:spPr>
            <a:xfrm>
              <a:off x="2285294" y="4122084"/>
              <a:ext cx="1828800" cy="59436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spcBef>
                  <a:spcPct val="0"/>
                </a:spcBef>
              </a:pPr>
              <a:r>
                <a:rPr lang="en-US" sz="1400" i="1" dirty="0">
                  <a:solidFill>
                    <a:srgbClr val="4D4D4C"/>
                  </a:solidFill>
                  <a:latin typeface="Libre Baskerville" panose="02000000000000000000" pitchFamily="2" charset="0"/>
                </a:rPr>
                <a:t>Digital </a:t>
              </a:r>
            </a:p>
            <a:p>
              <a:pPr marL="0" lvl="1" algn="ctr" defTabSz="777875">
                <a:lnSpc>
                  <a:spcPct val="100000"/>
                </a:lnSpc>
                <a:spcBef>
                  <a:spcPct val="0"/>
                </a:spcBef>
              </a:pPr>
              <a:r>
                <a:rPr lang="en-US" sz="1400" i="1" dirty="0">
                  <a:solidFill>
                    <a:srgbClr val="4D4D4C"/>
                  </a:solidFill>
                  <a:latin typeface="Libre Baskerville" panose="02000000000000000000" pitchFamily="2" charset="0"/>
                </a:rPr>
                <a:t>Consumer</a:t>
              </a:r>
            </a:p>
          </p:txBody>
        </p:sp>
        <p:sp>
          <p:nvSpPr>
            <p:cNvPr id="17" name="TextBox 16">
              <a:extLst>
                <a:ext uri="{FF2B5EF4-FFF2-40B4-BE49-F238E27FC236}">
                  <a16:creationId xmlns:a16="http://schemas.microsoft.com/office/drawing/2014/main" id="{BC031BF5-D34E-C770-7318-0327EA27C53E}"/>
                </a:ext>
              </a:extLst>
            </p:cNvPr>
            <p:cNvSpPr txBox="1"/>
            <p:nvPr userDrawn="1"/>
          </p:nvSpPr>
          <p:spPr>
            <a:xfrm>
              <a:off x="2259193" y="3625026"/>
              <a:ext cx="1828800" cy="523220"/>
            </a:xfrm>
            <a:prstGeom prst="rect">
              <a:avLst/>
            </a:prstGeom>
            <a:noFill/>
          </p:spPr>
          <p:txBody>
            <a:bodyPr wrap="square" rtlCol="0">
              <a:spAutoFit/>
            </a:bodyPr>
            <a:lstStyle/>
            <a:p>
              <a:pPr algn="ctr"/>
              <a:r>
                <a:rPr lang="en-US" sz="1200" dirty="0">
                  <a:solidFill>
                    <a:srgbClr val="FF8300"/>
                  </a:solidFill>
                  <a:latin typeface="Libre Franklin" pitchFamily="2" charset="77"/>
                </a:rPr>
                <a:t>Level 1: </a:t>
              </a:r>
              <a:r>
                <a:rPr lang="en-US" sz="1600" b="1" spc="300" dirty="0">
                  <a:solidFill>
                    <a:srgbClr val="FF8300"/>
                  </a:solidFill>
                  <a:latin typeface="Libre Franklin" pitchFamily="2" charset="77"/>
                </a:rPr>
                <a:t>ENGAGED</a:t>
              </a:r>
            </a:p>
          </p:txBody>
        </p:sp>
        <p:sp>
          <p:nvSpPr>
            <p:cNvPr id="18" name="TextBox 17">
              <a:extLst>
                <a:ext uri="{FF2B5EF4-FFF2-40B4-BE49-F238E27FC236}">
                  <a16:creationId xmlns:a16="http://schemas.microsoft.com/office/drawing/2014/main" id="{62402A50-30F8-CF86-E2DA-120F3FCD5E6A}"/>
                </a:ext>
              </a:extLst>
            </p:cNvPr>
            <p:cNvSpPr txBox="1"/>
            <p:nvPr userDrawn="1"/>
          </p:nvSpPr>
          <p:spPr>
            <a:xfrm>
              <a:off x="4157518" y="3625026"/>
              <a:ext cx="1828800" cy="523220"/>
            </a:xfrm>
            <a:prstGeom prst="rect">
              <a:avLst/>
            </a:prstGeom>
            <a:noFill/>
          </p:spPr>
          <p:txBody>
            <a:bodyPr wrap="square" rtlCol="0">
              <a:spAutoFit/>
            </a:bodyPr>
            <a:lstStyle/>
            <a:p>
              <a:pPr algn="ctr"/>
              <a:r>
                <a:rPr lang="en-US" sz="1200" dirty="0">
                  <a:solidFill>
                    <a:srgbClr val="FF8300"/>
                  </a:solidFill>
                  <a:latin typeface="Libre Franklin" pitchFamily="2" charset="77"/>
                </a:rPr>
                <a:t>Level 2: </a:t>
              </a:r>
              <a:r>
                <a:rPr lang="en-US" sz="1600" b="1" spc="300" dirty="0">
                  <a:solidFill>
                    <a:srgbClr val="FF8300"/>
                  </a:solidFill>
                  <a:latin typeface="Libre Franklin" pitchFamily="2" charset="77"/>
                </a:rPr>
                <a:t>ASSOCIATE</a:t>
              </a:r>
            </a:p>
          </p:txBody>
        </p:sp>
        <p:sp>
          <p:nvSpPr>
            <p:cNvPr id="19" name="TextBox 18">
              <a:extLst>
                <a:ext uri="{FF2B5EF4-FFF2-40B4-BE49-F238E27FC236}">
                  <a16:creationId xmlns:a16="http://schemas.microsoft.com/office/drawing/2014/main" id="{05DE7EE4-C5B4-A72B-E1E9-DD710BDD4066}"/>
                </a:ext>
              </a:extLst>
            </p:cNvPr>
            <p:cNvSpPr txBox="1"/>
            <p:nvPr userDrawn="1"/>
          </p:nvSpPr>
          <p:spPr>
            <a:xfrm>
              <a:off x="5986318" y="3627392"/>
              <a:ext cx="1890622" cy="523220"/>
            </a:xfrm>
            <a:prstGeom prst="rect">
              <a:avLst/>
            </a:prstGeom>
            <a:noFill/>
          </p:spPr>
          <p:txBody>
            <a:bodyPr wrap="square" rtlCol="0">
              <a:spAutoFit/>
            </a:bodyPr>
            <a:lstStyle/>
            <a:p>
              <a:pPr algn="ctr"/>
              <a:r>
                <a:rPr lang="en-US" sz="1200" dirty="0">
                  <a:solidFill>
                    <a:srgbClr val="FF8300"/>
                  </a:solidFill>
                  <a:latin typeface="Libre Franklin" pitchFamily="2" charset="77"/>
                </a:rPr>
                <a:t>Level 3: </a:t>
              </a:r>
              <a:r>
                <a:rPr lang="en-US" sz="1600" b="1" spc="300" dirty="0">
                  <a:solidFill>
                    <a:srgbClr val="FF8300"/>
                  </a:solidFill>
                  <a:latin typeface="Libre Franklin" pitchFamily="2" charset="77"/>
                </a:rPr>
                <a:t>COMMUNITY</a:t>
              </a:r>
            </a:p>
          </p:txBody>
        </p:sp>
        <p:sp>
          <p:nvSpPr>
            <p:cNvPr id="20" name="TextBox 19">
              <a:extLst>
                <a:ext uri="{FF2B5EF4-FFF2-40B4-BE49-F238E27FC236}">
                  <a16:creationId xmlns:a16="http://schemas.microsoft.com/office/drawing/2014/main" id="{11AF990D-A5EB-6BBB-2386-4E60B465E455}"/>
                </a:ext>
              </a:extLst>
            </p:cNvPr>
            <p:cNvSpPr txBox="1"/>
            <p:nvPr userDrawn="1"/>
          </p:nvSpPr>
          <p:spPr>
            <a:xfrm>
              <a:off x="7848466" y="3626678"/>
              <a:ext cx="1828800" cy="523220"/>
            </a:xfrm>
            <a:prstGeom prst="rect">
              <a:avLst/>
            </a:prstGeom>
            <a:noFill/>
          </p:spPr>
          <p:txBody>
            <a:bodyPr wrap="square" rtlCol="0">
              <a:spAutoFit/>
            </a:bodyPr>
            <a:lstStyle/>
            <a:p>
              <a:pPr algn="ctr"/>
              <a:r>
                <a:rPr lang="en-US" sz="1200" dirty="0">
                  <a:solidFill>
                    <a:srgbClr val="FF8300"/>
                  </a:solidFill>
                  <a:latin typeface="Libre Franklin" pitchFamily="2" charset="77"/>
                  <a:cs typeface="Lao MN" panose="02020600050405020304" pitchFamily="18" charset="0"/>
                </a:rPr>
                <a:t>Level 4: </a:t>
              </a:r>
              <a:r>
                <a:rPr lang="en-US" sz="1600" b="1" spc="300" dirty="0">
                  <a:solidFill>
                    <a:srgbClr val="FF8300"/>
                  </a:solidFill>
                  <a:latin typeface="Libre Franklin" pitchFamily="2" charset="77"/>
                </a:rPr>
                <a:t>MASTER</a:t>
              </a:r>
            </a:p>
          </p:txBody>
        </p:sp>
        <p:pic>
          <p:nvPicPr>
            <p:cNvPr id="21" name="Picture 20">
              <a:extLst>
                <a:ext uri="{FF2B5EF4-FFF2-40B4-BE49-F238E27FC236}">
                  <a16:creationId xmlns:a16="http://schemas.microsoft.com/office/drawing/2014/main" id="{ED10C6C3-E00D-6003-1FEB-16313F18A3AD}"/>
                </a:ext>
              </a:extLst>
            </p:cNvPr>
            <p:cNvPicPr>
              <a:picLocks noChangeAspect="1"/>
            </p:cNvPicPr>
            <p:nvPr userDrawn="1"/>
          </p:nvPicPr>
          <p:blipFill>
            <a:blip r:embed="rId4"/>
            <a:stretch>
              <a:fillRect/>
            </a:stretch>
          </p:blipFill>
          <p:spPr>
            <a:xfrm>
              <a:off x="4634999" y="2882101"/>
              <a:ext cx="873838" cy="685916"/>
            </a:xfrm>
            <a:prstGeom prst="rect">
              <a:avLst/>
            </a:prstGeom>
          </p:spPr>
        </p:pic>
        <p:pic>
          <p:nvPicPr>
            <p:cNvPr id="22" name="Picture 21">
              <a:extLst>
                <a:ext uri="{FF2B5EF4-FFF2-40B4-BE49-F238E27FC236}">
                  <a16:creationId xmlns:a16="http://schemas.microsoft.com/office/drawing/2014/main" id="{6EDC225A-C887-A92C-23AA-18CC9A73D959}"/>
                </a:ext>
              </a:extLst>
            </p:cNvPr>
            <p:cNvPicPr>
              <a:picLocks noChangeAspect="1"/>
            </p:cNvPicPr>
            <p:nvPr userDrawn="1"/>
          </p:nvPicPr>
          <p:blipFill>
            <a:blip r:embed="rId5"/>
            <a:stretch>
              <a:fillRect/>
            </a:stretch>
          </p:blipFill>
          <p:spPr>
            <a:xfrm>
              <a:off x="2898184" y="2901030"/>
              <a:ext cx="672060" cy="648058"/>
            </a:xfrm>
            <a:prstGeom prst="rect">
              <a:avLst/>
            </a:prstGeom>
          </p:spPr>
        </p:pic>
        <p:pic>
          <p:nvPicPr>
            <p:cNvPr id="23" name="Picture 22">
              <a:extLst>
                <a:ext uri="{FF2B5EF4-FFF2-40B4-BE49-F238E27FC236}">
                  <a16:creationId xmlns:a16="http://schemas.microsoft.com/office/drawing/2014/main" id="{1386A9CE-CD28-A8F0-B4E2-161E07E98CF0}"/>
                </a:ext>
              </a:extLst>
            </p:cNvPr>
            <p:cNvPicPr>
              <a:picLocks noChangeAspect="1"/>
            </p:cNvPicPr>
            <p:nvPr userDrawn="1"/>
          </p:nvPicPr>
          <p:blipFill>
            <a:blip r:embed="rId6"/>
            <a:stretch>
              <a:fillRect/>
            </a:stretch>
          </p:blipFill>
          <p:spPr>
            <a:xfrm>
              <a:off x="8590577" y="2844921"/>
              <a:ext cx="594571" cy="719744"/>
            </a:xfrm>
            <a:prstGeom prst="rect">
              <a:avLst/>
            </a:prstGeom>
          </p:spPr>
        </p:pic>
        <p:pic>
          <p:nvPicPr>
            <p:cNvPr id="24" name="Picture 23">
              <a:extLst>
                <a:ext uri="{FF2B5EF4-FFF2-40B4-BE49-F238E27FC236}">
                  <a16:creationId xmlns:a16="http://schemas.microsoft.com/office/drawing/2014/main" id="{1F6B71B7-8065-02A9-B88D-C79282B6E3D9}"/>
                </a:ext>
              </a:extLst>
            </p:cNvPr>
            <p:cNvPicPr>
              <a:picLocks noChangeAspect="1"/>
            </p:cNvPicPr>
            <p:nvPr userDrawn="1"/>
          </p:nvPicPr>
          <p:blipFill>
            <a:blip r:embed="rId7"/>
            <a:stretch>
              <a:fillRect/>
            </a:stretch>
          </p:blipFill>
          <p:spPr>
            <a:xfrm>
              <a:off x="6469139" y="2805645"/>
              <a:ext cx="879660" cy="762372"/>
            </a:xfrm>
            <a:prstGeom prst="rect">
              <a:avLst/>
            </a:prstGeom>
          </p:spPr>
        </p:pic>
        <p:sp>
          <p:nvSpPr>
            <p:cNvPr id="26" name="Rounded Rectangle 4">
              <a:extLst>
                <a:ext uri="{FF2B5EF4-FFF2-40B4-BE49-F238E27FC236}">
                  <a16:creationId xmlns:a16="http://schemas.microsoft.com/office/drawing/2014/main" id="{D3F78D46-7A25-1FD1-EA9F-ECF507A768F0}"/>
                </a:ext>
              </a:extLst>
            </p:cNvPr>
            <p:cNvSpPr txBox="1"/>
            <p:nvPr userDrawn="1"/>
          </p:nvSpPr>
          <p:spPr>
            <a:xfrm>
              <a:off x="4121481" y="4117935"/>
              <a:ext cx="1828800" cy="59436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spcBef>
                  <a:spcPct val="0"/>
                </a:spcBef>
              </a:pPr>
              <a:r>
                <a:rPr lang="en-US" sz="1400" i="1" dirty="0">
                  <a:solidFill>
                    <a:srgbClr val="4D4D4C"/>
                  </a:solidFill>
                  <a:latin typeface="Libre Baskerville" panose="02000000000000000000" pitchFamily="2" charset="0"/>
                </a:rPr>
                <a:t>Digital </a:t>
              </a:r>
            </a:p>
            <a:p>
              <a:pPr marL="0" lvl="1" algn="ctr" defTabSz="777875">
                <a:lnSpc>
                  <a:spcPct val="100000"/>
                </a:lnSpc>
                <a:spcBef>
                  <a:spcPct val="0"/>
                </a:spcBef>
              </a:pPr>
              <a:r>
                <a:rPr lang="en-US" sz="1400" i="1" dirty="0">
                  <a:solidFill>
                    <a:srgbClr val="4D4D4C"/>
                  </a:solidFill>
                  <a:latin typeface="Libre Baskerville" panose="02000000000000000000" pitchFamily="2" charset="0"/>
                </a:rPr>
                <a:t>Participant</a:t>
              </a:r>
            </a:p>
          </p:txBody>
        </p:sp>
        <p:sp>
          <p:nvSpPr>
            <p:cNvPr id="27" name="Rounded Rectangle 4">
              <a:extLst>
                <a:ext uri="{FF2B5EF4-FFF2-40B4-BE49-F238E27FC236}">
                  <a16:creationId xmlns:a16="http://schemas.microsoft.com/office/drawing/2014/main" id="{D15FDA37-2716-4CE5-FA5D-E5CDEE930CC6}"/>
                </a:ext>
              </a:extLst>
            </p:cNvPr>
            <p:cNvSpPr txBox="1"/>
            <p:nvPr userDrawn="1"/>
          </p:nvSpPr>
          <p:spPr>
            <a:xfrm>
              <a:off x="5994569" y="4117935"/>
              <a:ext cx="1828800" cy="59436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pPr>
              <a:r>
                <a:rPr lang="en-US" sz="1400" i="1" dirty="0">
                  <a:solidFill>
                    <a:srgbClr val="4D4D4C"/>
                  </a:solidFill>
                  <a:latin typeface="Libre Baskerville" panose="02000000000000000000" pitchFamily="2" charset="0"/>
                </a:rPr>
                <a:t>In-person </a:t>
              </a:r>
            </a:p>
            <a:p>
              <a:pPr marL="0" lvl="1" algn="ctr" defTabSz="777875">
                <a:lnSpc>
                  <a:spcPct val="100000"/>
                </a:lnSpc>
              </a:pPr>
              <a:r>
                <a:rPr lang="en-US" sz="1400" i="1" dirty="0">
                  <a:solidFill>
                    <a:srgbClr val="4D4D4C"/>
                  </a:solidFill>
                  <a:latin typeface="Libre Baskerville" panose="02000000000000000000" pitchFamily="2" charset="0"/>
                </a:rPr>
                <a:t>Participant</a:t>
              </a:r>
            </a:p>
          </p:txBody>
        </p:sp>
        <p:sp>
          <p:nvSpPr>
            <p:cNvPr id="28" name="Rounded Rectangle 4">
              <a:extLst>
                <a:ext uri="{FF2B5EF4-FFF2-40B4-BE49-F238E27FC236}">
                  <a16:creationId xmlns:a16="http://schemas.microsoft.com/office/drawing/2014/main" id="{9792FA07-D063-518E-4F2D-4812148177BD}"/>
                </a:ext>
              </a:extLst>
            </p:cNvPr>
            <p:cNvSpPr txBox="1"/>
            <p:nvPr userDrawn="1"/>
          </p:nvSpPr>
          <p:spPr>
            <a:xfrm>
              <a:off x="7862961" y="4126829"/>
              <a:ext cx="1828800" cy="59436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pPr>
              <a:r>
                <a:rPr lang="en-US" sz="1400" i="1" dirty="0">
                  <a:solidFill>
                    <a:srgbClr val="4D4D4C"/>
                  </a:solidFill>
                  <a:latin typeface="Libre Baskerville" panose="02000000000000000000" pitchFamily="2" charset="0"/>
                </a:rPr>
                <a:t>Mentor &amp; </a:t>
              </a:r>
            </a:p>
            <a:p>
              <a:pPr marL="0" lvl="1" algn="ctr" defTabSz="777875">
                <a:lnSpc>
                  <a:spcPct val="100000"/>
                </a:lnSpc>
              </a:pPr>
              <a:r>
                <a:rPr lang="en-US" sz="1400" i="1" dirty="0">
                  <a:solidFill>
                    <a:srgbClr val="4D4D4C"/>
                  </a:solidFill>
                  <a:latin typeface="Libre Baskerville" panose="02000000000000000000" pitchFamily="2" charset="0"/>
                </a:rPr>
                <a:t>Co-Creator</a:t>
              </a:r>
            </a:p>
          </p:txBody>
        </p:sp>
        <p:grpSp>
          <p:nvGrpSpPr>
            <p:cNvPr id="63" name="Group 62">
              <a:extLst>
                <a:ext uri="{FF2B5EF4-FFF2-40B4-BE49-F238E27FC236}">
                  <a16:creationId xmlns:a16="http://schemas.microsoft.com/office/drawing/2014/main" id="{2684AEAE-177C-E8AC-1836-F594525648D8}"/>
                </a:ext>
              </a:extLst>
            </p:cNvPr>
            <p:cNvGrpSpPr/>
            <p:nvPr userDrawn="1"/>
          </p:nvGrpSpPr>
          <p:grpSpPr>
            <a:xfrm>
              <a:off x="9760825" y="2320047"/>
              <a:ext cx="2035828" cy="3075044"/>
              <a:chOff x="9943337" y="2207262"/>
              <a:chExt cx="2035828" cy="3075044"/>
            </a:xfrm>
          </p:grpSpPr>
          <p:sp>
            <p:nvSpPr>
              <p:cNvPr id="8" name="Rectangle 7">
                <a:extLst>
                  <a:ext uri="{FF2B5EF4-FFF2-40B4-BE49-F238E27FC236}">
                    <a16:creationId xmlns:a16="http://schemas.microsoft.com/office/drawing/2014/main" id="{BE1EF332-1259-32AD-5617-2BDF383058E2}"/>
                  </a:ext>
                </a:extLst>
              </p:cNvPr>
              <p:cNvSpPr/>
              <p:nvPr userDrawn="1"/>
            </p:nvSpPr>
            <p:spPr>
              <a:xfrm>
                <a:off x="9957833" y="2207262"/>
                <a:ext cx="2021332" cy="2476868"/>
              </a:xfrm>
              <a:prstGeom prst="rect">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2"/>
                  </a:solidFill>
                  <a:latin typeface="Libre Franklin" pitchFamily="2" charset="77"/>
                </a:endParaRPr>
              </a:p>
            </p:txBody>
          </p:sp>
          <p:sp>
            <p:nvSpPr>
              <p:cNvPr id="70" name="Rectangle 69">
                <a:extLst>
                  <a:ext uri="{FF2B5EF4-FFF2-40B4-BE49-F238E27FC236}">
                    <a16:creationId xmlns:a16="http://schemas.microsoft.com/office/drawing/2014/main" id="{4C63D47A-A319-7992-FCC8-D159E3011ACE}"/>
                  </a:ext>
                </a:extLst>
              </p:cNvPr>
              <p:cNvSpPr/>
              <p:nvPr userDrawn="1"/>
            </p:nvSpPr>
            <p:spPr>
              <a:xfrm>
                <a:off x="9943337" y="4672703"/>
                <a:ext cx="2035827" cy="609603"/>
              </a:xfrm>
              <a:prstGeom prst="rect">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latin typeface="Libre Franklin" pitchFamily="2" charset="77"/>
                </a:endParaRPr>
              </a:p>
            </p:txBody>
          </p:sp>
          <p:grpSp>
            <p:nvGrpSpPr>
              <p:cNvPr id="61" name="Group 60">
                <a:extLst>
                  <a:ext uri="{FF2B5EF4-FFF2-40B4-BE49-F238E27FC236}">
                    <a16:creationId xmlns:a16="http://schemas.microsoft.com/office/drawing/2014/main" id="{DAD471EC-D332-FBE3-B032-BDFE0906F557}"/>
                  </a:ext>
                </a:extLst>
              </p:cNvPr>
              <p:cNvGrpSpPr/>
              <p:nvPr userDrawn="1"/>
            </p:nvGrpSpPr>
            <p:grpSpPr>
              <a:xfrm>
                <a:off x="10217661" y="3253713"/>
                <a:ext cx="1515938" cy="1235890"/>
                <a:chOff x="10303695" y="3075334"/>
                <a:chExt cx="1515938" cy="1235890"/>
              </a:xfrm>
            </p:grpSpPr>
            <p:pic>
              <p:nvPicPr>
                <p:cNvPr id="33" name="Picture 32">
                  <a:extLst>
                    <a:ext uri="{FF2B5EF4-FFF2-40B4-BE49-F238E27FC236}">
                      <a16:creationId xmlns:a16="http://schemas.microsoft.com/office/drawing/2014/main" id="{DA7FE199-394B-8B3B-F6A9-F0E91528F849}"/>
                    </a:ext>
                  </a:extLst>
                </p:cNvPr>
                <p:cNvPicPr>
                  <a:picLocks noChangeAspect="1"/>
                </p:cNvPicPr>
                <p:nvPr userDrawn="1"/>
              </p:nvPicPr>
              <p:blipFill>
                <a:blip r:embed="rId4"/>
                <a:stretch>
                  <a:fillRect/>
                </a:stretch>
              </p:blipFill>
              <p:spPr>
                <a:xfrm>
                  <a:off x="10303695" y="3881405"/>
                  <a:ext cx="547577" cy="429819"/>
                </a:xfrm>
                <a:prstGeom prst="rect">
                  <a:avLst/>
                </a:prstGeom>
              </p:spPr>
            </p:pic>
            <p:pic>
              <p:nvPicPr>
                <p:cNvPr id="34" name="Picture 33">
                  <a:extLst>
                    <a:ext uri="{FF2B5EF4-FFF2-40B4-BE49-F238E27FC236}">
                      <a16:creationId xmlns:a16="http://schemas.microsoft.com/office/drawing/2014/main" id="{CA9D7253-B43C-603F-C334-269A4E29E49F}"/>
                    </a:ext>
                  </a:extLst>
                </p:cNvPr>
                <p:cNvPicPr>
                  <a:picLocks noChangeAspect="1"/>
                </p:cNvPicPr>
                <p:nvPr userDrawn="1"/>
              </p:nvPicPr>
              <p:blipFill>
                <a:blip r:embed="rId5"/>
                <a:stretch>
                  <a:fillRect/>
                </a:stretch>
              </p:blipFill>
              <p:spPr>
                <a:xfrm>
                  <a:off x="11338578" y="3877740"/>
                  <a:ext cx="445738" cy="429819"/>
                </a:xfrm>
                <a:prstGeom prst="rect">
                  <a:avLst/>
                </a:prstGeom>
              </p:spPr>
            </p:pic>
            <p:pic>
              <p:nvPicPr>
                <p:cNvPr id="35" name="Picture 34">
                  <a:extLst>
                    <a:ext uri="{FF2B5EF4-FFF2-40B4-BE49-F238E27FC236}">
                      <a16:creationId xmlns:a16="http://schemas.microsoft.com/office/drawing/2014/main" id="{CCA789E4-64E1-E2E3-BA93-2FC43739BE11}"/>
                    </a:ext>
                  </a:extLst>
                </p:cNvPr>
                <p:cNvPicPr>
                  <a:picLocks noChangeAspect="1"/>
                </p:cNvPicPr>
                <p:nvPr userDrawn="1"/>
              </p:nvPicPr>
              <p:blipFill>
                <a:blip r:embed="rId6"/>
                <a:stretch>
                  <a:fillRect/>
                </a:stretch>
              </p:blipFill>
              <p:spPr>
                <a:xfrm>
                  <a:off x="10401486" y="3078999"/>
                  <a:ext cx="355067" cy="429819"/>
                </a:xfrm>
                <a:prstGeom prst="rect">
                  <a:avLst/>
                </a:prstGeom>
              </p:spPr>
            </p:pic>
            <p:pic>
              <p:nvPicPr>
                <p:cNvPr id="66" name="Picture 65">
                  <a:extLst>
                    <a:ext uri="{FF2B5EF4-FFF2-40B4-BE49-F238E27FC236}">
                      <a16:creationId xmlns:a16="http://schemas.microsoft.com/office/drawing/2014/main" id="{0C2AD301-E9A9-A732-C277-083B05129D0D}"/>
                    </a:ext>
                  </a:extLst>
                </p:cNvPr>
                <p:cNvPicPr>
                  <a:picLocks noChangeAspect="1"/>
                </p:cNvPicPr>
                <p:nvPr userDrawn="1"/>
              </p:nvPicPr>
              <p:blipFill>
                <a:blip r:embed="rId7"/>
                <a:stretch>
                  <a:fillRect/>
                </a:stretch>
              </p:blipFill>
              <p:spPr>
                <a:xfrm>
                  <a:off x="11323688" y="3075334"/>
                  <a:ext cx="495945" cy="429819"/>
                </a:xfrm>
                <a:prstGeom prst="rect">
                  <a:avLst/>
                </a:prstGeom>
              </p:spPr>
            </p:pic>
            <p:sp>
              <p:nvSpPr>
                <p:cNvPr id="68" name="TextBox 67">
                  <a:extLst>
                    <a:ext uri="{FF2B5EF4-FFF2-40B4-BE49-F238E27FC236}">
                      <a16:creationId xmlns:a16="http://schemas.microsoft.com/office/drawing/2014/main" id="{CA3C4A5B-3E18-C83A-B6FF-1170802D5032}"/>
                    </a:ext>
                  </a:extLst>
                </p:cNvPr>
                <p:cNvSpPr txBox="1"/>
                <p:nvPr userDrawn="1"/>
              </p:nvSpPr>
              <p:spPr>
                <a:xfrm>
                  <a:off x="10771048" y="3142800"/>
                  <a:ext cx="508218" cy="1015663"/>
                </a:xfrm>
                <a:prstGeom prst="rect">
                  <a:avLst/>
                </a:prstGeom>
                <a:noFill/>
              </p:spPr>
              <p:txBody>
                <a:bodyPr wrap="square" rtlCol="0" anchor="ctr">
                  <a:spAutoFit/>
                </a:bodyPr>
                <a:lstStyle/>
                <a:p>
                  <a:pPr algn="ctr"/>
                  <a:r>
                    <a:rPr lang="en-US" sz="6000" b="1" dirty="0">
                      <a:solidFill>
                        <a:schemeClr val="accent6">
                          <a:lumMod val="40000"/>
                          <a:lumOff val="60000"/>
                        </a:schemeClr>
                      </a:solidFill>
                      <a:latin typeface="Libre Franklin" pitchFamily="2" charset="77"/>
                    </a:rPr>
                    <a:t>+</a:t>
                  </a:r>
                </a:p>
              </p:txBody>
            </p:sp>
          </p:grpSp>
          <p:sp>
            <p:nvSpPr>
              <p:cNvPr id="62" name="Rounded Rectangle 4">
                <a:extLst>
                  <a:ext uri="{FF2B5EF4-FFF2-40B4-BE49-F238E27FC236}">
                    <a16:creationId xmlns:a16="http://schemas.microsoft.com/office/drawing/2014/main" id="{867D25A2-1E15-733B-0F5B-1C3206C7570B}"/>
                  </a:ext>
                </a:extLst>
              </p:cNvPr>
              <p:cNvSpPr txBox="1"/>
              <p:nvPr userDrawn="1"/>
            </p:nvSpPr>
            <p:spPr>
              <a:xfrm>
                <a:off x="10517945" y="2364382"/>
                <a:ext cx="895756" cy="286233"/>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pPr>
                <a:r>
                  <a:rPr lang="en-US" sz="1400" i="1" dirty="0">
                    <a:solidFill>
                      <a:schemeClr val="bg1"/>
                    </a:solidFill>
                    <a:latin typeface="Libre Baskerville" panose="02000000000000000000" pitchFamily="2" charset="0"/>
                  </a:rPr>
                  <a:t>As of</a:t>
                </a:r>
              </a:p>
            </p:txBody>
          </p:sp>
        </p:grpSp>
      </p:grpSp>
      <p:sp>
        <p:nvSpPr>
          <p:cNvPr id="2" name="Title 1">
            <a:extLst>
              <a:ext uri="{FF2B5EF4-FFF2-40B4-BE49-F238E27FC236}">
                <a16:creationId xmlns:a16="http://schemas.microsoft.com/office/drawing/2014/main" id="{5855E13A-2788-304E-A3C8-5EA01C647532}"/>
              </a:ext>
            </a:extLst>
          </p:cNvPr>
          <p:cNvSpPr>
            <a:spLocks noGrp="1"/>
          </p:cNvSpPr>
          <p:nvPr userDrawn="1">
            <p:ph type="title"/>
          </p:nvPr>
        </p:nvSpPr>
        <p:spPr/>
        <p:txBody>
          <a:bodyPr/>
          <a:lstStyle/>
          <a:p>
            <a:endParaRPr lang="en-US" dirty="0"/>
          </a:p>
        </p:txBody>
      </p:sp>
      <p:sp>
        <p:nvSpPr>
          <p:cNvPr id="3" name="Slide Number Placeholder 2">
            <a:extLst>
              <a:ext uri="{FF2B5EF4-FFF2-40B4-BE49-F238E27FC236}">
                <a16:creationId xmlns:a16="http://schemas.microsoft.com/office/drawing/2014/main" id="{FB456186-27A5-8548-8CC7-3577736BD092}"/>
              </a:ext>
            </a:extLst>
          </p:cNvPr>
          <p:cNvSpPr>
            <a:spLocks noGrp="1"/>
          </p:cNvSpPr>
          <p:nvPr userDrawn="1">
            <p:ph type="sldNum" sz="quarter" idx="10"/>
          </p:nvPr>
        </p:nvSpPr>
        <p:spPr/>
        <p:txBody>
          <a:bodyPr/>
          <a:lstStyle/>
          <a:p>
            <a:fld id="{74743CB8-03B1-D240-A0C2-C770526C1FDB}" type="slidenum">
              <a:rPr lang="en-US" smtClean="0"/>
              <a:pPr/>
              <a:t>‹#›</a:t>
            </a:fld>
            <a:endParaRPr lang="en-US" dirty="0"/>
          </a:p>
        </p:txBody>
      </p:sp>
      <p:sp>
        <p:nvSpPr>
          <p:cNvPr id="4" name="Footer Placeholder 3">
            <a:extLst>
              <a:ext uri="{FF2B5EF4-FFF2-40B4-BE49-F238E27FC236}">
                <a16:creationId xmlns:a16="http://schemas.microsoft.com/office/drawing/2014/main" id="{AB71F1E2-F74E-B94D-9E57-A6846BD363AA}"/>
              </a:ext>
            </a:extLst>
          </p:cNvPr>
          <p:cNvSpPr>
            <a:spLocks noGrp="1"/>
          </p:cNvSpPr>
          <p:nvPr userDrawn="1">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D8F8277D-4F92-0841-9607-464D6969B253}"/>
              </a:ext>
            </a:extLst>
          </p:cNvPr>
          <p:cNvSpPr>
            <a:spLocks noGrp="1"/>
          </p:cNvSpPr>
          <p:nvPr userDrawn="1">
            <p:ph type="dt" sz="half" idx="12"/>
          </p:nvPr>
        </p:nvSpPr>
        <p:spPr/>
        <p:txBody>
          <a:bodyPr/>
          <a:lstStyle/>
          <a:p>
            <a:fld id="{1B2E86CE-67D6-CD4E-8469-628484E4B584}" type="datetime1">
              <a:rPr lang="en-US" smtClean="0"/>
              <a:t>12/4/2024</a:t>
            </a:fld>
            <a:endParaRPr lang="en-US" dirty="0"/>
          </a:p>
        </p:txBody>
      </p:sp>
      <p:pic>
        <p:nvPicPr>
          <p:cNvPr id="6" name="Picture 5" descr="A close up of a logo&#10;&#10;Description automatically generated">
            <a:extLst>
              <a:ext uri="{FF2B5EF4-FFF2-40B4-BE49-F238E27FC236}">
                <a16:creationId xmlns:a16="http://schemas.microsoft.com/office/drawing/2014/main" id="{4945C2FA-A412-2DA3-E0B6-35ACB77D7167}"/>
              </a:ext>
            </a:extLst>
          </p:cNvPr>
          <p:cNvPicPr>
            <a:picLocks noChangeAspect="1"/>
          </p:cNvPicPr>
          <p:nvPr userDrawn="1"/>
        </p:nvPicPr>
        <p:blipFill>
          <a:blip r:embed="rId8"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
        <p:nvSpPr>
          <p:cNvPr id="71" name="Text Placeholder 6">
            <a:extLst>
              <a:ext uri="{FF2B5EF4-FFF2-40B4-BE49-F238E27FC236}">
                <a16:creationId xmlns:a16="http://schemas.microsoft.com/office/drawing/2014/main" id="{D3A648C3-1B40-3E7B-1597-0112359F905E}"/>
              </a:ext>
            </a:extLst>
          </p:cNvPr>
          <p:cNvSpPr>
            <a:spLocks noGrp="1"/>
          </p:cNvSpPr>
          <p:nvPr userDrawn="1">
            <p:ph type="body" sz="quarter" idx="16"/>
          </p:nvPr>
        </p:nvSpPr>
        <p:spPr>
          <a:xfrm>
            <a:off x="2366177" y="4849124"/>
            <a:ext cx="1645920"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dirty="0"/>
          </a:p>
        </p:txBody>
      </p:sp>
      <p:sp>
        <p:nvSpPr>
          <p:cNvPr id="72" name="Text Placeholder 6">
            <a:extLst>
              <a:ext uri="{FF2B5EF4-FFF2-40B4-BE49-F238E27FC236}">
                <a16:creationId xmlns:a16="http://schemas.microsoft.com/office/drawing/2014/main" id="{D5514EBE-0550-D03C-0BA4-2A6433152D68}"/>
              </a:ext>
            </a:extLst>
          </p:cNvPr>
          <p:cNvSpPr>
            <a:spLocks noGrp="1"/>
          </p:cNvSpPr>
          <p:nvPr userDrawn="1">
            <p:ph type="body" sz="quarter" idx="17"/>
          </p:nvPr>
        </p:nvSpPr>
        <p:spPr>
          <a:xfrm>
            <a:off x="4248958" y="4841628"/>
            <a:ext cx="1645920"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dirty="0"/>
          </a:p>
        </p:txBody>
      </p:sp>
      <p:sp>
        <p:nvSpPr>
          <p:cNvPr id="74" name="Text Placeholder 6">
            <a:extLst>
              <a:ext uri="{FF2B5EF4-FFF2-40B4-BE49-F238E27FC236}">
                <a16:creationId xmlns:a16="http://schemas.microsoft.com/office/drawing/2014/main" id="{586DB53E-F3F6-C534-56A1-A2875370A06F}"/>
              </a:ext>
            </a:extLst>
          </p:cNvPr>
          <p:cNvSpPr>
            <a:spLocks noGrp="1"/>
          </p:cNvSpPr>
          <p:nvPr userDrawn="1">
            <p:ph type="body" sz="quarter" idx="18"/>
          </p:nvPr>
        </p:nvSpPr>
        <p:spPr>
          <a:xfrm>
            <a:off x="6112194" y="4840631"/>
            <a:ext cx="1645920"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dirty="0"/>
          </a:p>
        </p:txBody>
      </p:sp>
      <p:sp>
        <p:nvSpPr>
          <p:cNvPr id="76" name="Text Placeholder 6">
            <a:extLst>
              <a:ext uri="{FF2B5EF4-FFF2-40B4-BE49-F238E27FC236}">
                <a16:creationId xmlns:a16="http://schemas.microsoft.com/office/drawing/2014/main" id="{FE24E3B6-B689-453C-B22D-FE23D303BF2A}"/>
              </a:ext>
            </a:extLst>
          </p:cNvPr>
          <p:cNvSpPr>
            <a:spLocks noGrp="1"/>
          </p:cNvSpPr>
          <p:nvPr userDrawn="1">
            <p:ph type="body" sz="quarter" idx="19"/>
          </p:nvPr>
        </p:nvSpPr>
        <p:spPr>
          <a:xfrm>
            <a:off x="7989287" y="4853696"/>
            <a:ext cx="1645920"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dirty="0"/>
          </a:p>
        </p:txBody>
      </p:sp>
      <p:sp>
        <p:nvSpPr>
          <p:cNvPr id="77" name="Text Placeholder 6">
            <a:extLst>
              <a:ext uri="{FF2B5EF4-FFF2-40B4-BE49-F238E27FC236}">
                <a16:creationId xmlns:a16="http://schemas.microsoft.com/office/drawing/2014/main" id="{37F63342-ABED-7C51-C79B-2BD2F62C61FE}"/>
              </a:ext>
            </a:extLst>
          </p:cNvPr>
          <p:cNvSpPr>
            <a:spLocks noGrp="1"/>
          </p:cNvSpPr>
          <p:nvPr userDrawn="1">
            <p:ph type="body" sz="quarter" idx="20"/>
          </p:nvPr>
        </p:nvSpPr>
        <p:spPr>
          <a:xfrm>
            <a:off x="9824302" y="4848715"/>
            <a:ext cx="1920239"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dirty="0"/>
          </a:p>
        </p:txBody>
      </p:sp>
      <p:sp>
        <p:nvSpPr>
          <p:cNvPr id="79" name="Text Placeholder 6">
            <a:extLst>
              <a:ext uri="{FF2B5EF4-FFF2-40B4-BE49-F238E27FC236}">
                <a16:creationId xmlns:a16="http://schemas.microsoft.com/office/drawing/2014/main" id="{7160CCFF-CEB7-EC6B-75A9-86A251E099C4}"/>
              </a:ext>
            </a:extLst>
          </p:cNvPr>
          <p:cNvSpPr>
            <a:spLocks noGrp="1"/>
          </p:cNvSpPr>
          <p:nvPr userDrawn="1">
            <p:ph type="body" sz="quarter" idx="21"/>
          </p:nvPr>
        </p:nvSpPr>
        <p:spPr>
          <a:xfrm>
            <a:off x="10088781" y="2753780"/>
            <a:ext cx="1455565" cy="286232"/>
          </a:xfrm>
          <a:noFill/>
        </p:spPr>
        <p:txBody>
          <a:bodyPr wrap="square" rtlCol="0">
            <a:spAutoFit/>
          </a:bodyPr>
          <a:lstStyle>
            <a:lvl1pPr marL="0" indent="0">
              <a:buNone/>
              <a:defRPr lang="en-US" sz="1400" b="1" dirty="0">
                <a:solidFill>
                  <a:schemeClr val="bg1"/>
                </a:solidFill>
              </a:defRPr>
            </a:lvl1pPr>
          </a:lstStyle>
          <a:p>
            <a:pPr marL="0" lvl="0" algn="ctr"/>
            <a:endParaRPr lang="en-US" dirty="0"/>
          </a:p>
        </p:txBody>
      </p:sp>
      <p:sp>
        <p:nvSpPr>
          <p:cNvPr id="47" name="Text Placeholder 6">
            <a:extLst>
              <a:ext uri="{FF2B5EF4-FFF2-40B4-BE49-F238E27FC236}">
                <a16:creationId xmlns:a16="http://schemas.microsoft.com/office/drawing/2014/main" id="{8FFA4189-512F-CC54-F02D-5A4C13B28709}"/>
              </a:ext>
            </a:extLst>
          </p:cNvPr>
          <p:cNvSpPr>
            <a:spLocks noGrp="1"/>
          </p:cNvSpPr>
          <p:nvPr userDrawn="1">
            <p:ph type="body" sz="quarter" idx="22"/>
          </p:nvPr>
        </p:nvSpPr>
        <p:spPr>
          <a:xfrm>
            <a:off x="513499" y="4518764"/>
            <a:ext cx="1645920" cy="496286"/>
          </a:xfrm>
        </p:spPr>
        <p:txBody>
          <a:bodyPr anchor="ctr">
            <a:noAutofit/>
          </a:bodyPr>
          <a:lstStyle>
            <a:lvl1pPr marL="0" indent="0" algn="ctr">
              <a:buNone/>
              <a:defRPr sz="2000" b="1">
                <a:solidFill>
                  <a:schemeClr val="tx1"/>
                </a:solidFill>
                <a:latin typeface="Libre Franklin" pitchFamily="2" charset="77"/>
              </a:defRPr>
            </a:lvl1pPr>
            <a:lvl2pPr>
              <a:defRPr sz="1200"/>
            </a:lvl2pPr>
            <a:lvl3pPr>
              <a:defRPr sz="1200"/>
            </a:lvl3pPr>
            <a:lvl4pPr>
              <a:defRPr sz="1200"/>
            </a:lvl4pPr>
            <a:lvl5pPr>
              <a:defRPr sz="1200"/>
            </a:lvl5pPr>
          </a:lstStyle>
          <a:p>
            <a:pPr lvl="0"/>
            <a:endParaRPr lang="en-US" dirty="0"/>
          </a:p>
        </p:txBody>
      </p:sp>
    </p:spTree>
    <p:extLst>
      <p:ext uri="{BB962C8B-B14F-4D97-AF65-F5344CB8AC3E}">
        <p14:creationId xmlns:p14="http://schemas.microsoft.com/office/powerpoint/2010/main" val="3915888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Journey Levels only">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D6EE8B58-CB36-9264-58E6-0922AEAA5647}"/>
              </a:ext>
            </a:extLst>
          </p:cNvPr>
          <p:cNvGrpSpPr/>
          <p:nvPr userDrawn="1"/>
        </p:nvGrpSpPr>
        <p:grpSpPr>
          <a:xfrm>
            <a:off x="7551177" y="2928926"/>
            <a:ext cx="2209650" cy="2466637"/>
            <a:chOff x="6582438" y="1565117"/>
            <a:chExt cx="1920240" cy="3075517"/>
          </a:xfrm>
        </p:grpSpPr>
        <p:sp>
          <p:nvSpPr>
            <p:cNvPr id="9" name="Rectangle 8">
              <a:extLst>
                <a:ext uri="{FF2B5EF4-FFF2-40B4-BE49-F238E27FC236}">
                  <a16:creationId xmlns:a16="http://schemas.microsoft.com/office/drawing/2014/main" id="{1D4083D1-E60D-AE98-75E3-4DF2CDF096D8}"/>
                </a:ext>
              </a:extLst>
            </p:cNvPr>
            <p:cNvSpPr/>
            <p:nvPr userDrawn="1"/>
          </p:nvSpPr>
          <p:spPr>
            <a:xfrm>
              <a:off x="6582438" y="1565117"/>
              <a:ext cx="1920240" cy="246888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sameΩ</a:t>
              </a:r>
              <a:endParaRPr lang="en-US" dirty="0"/>
            </a:p>
          </p:txBody>
        </p:sp>
        <p:sp>
          <p:nvSpPr>
            <p:cNvPr id="29" name="Rectangle 28">
              <a:extLst>
                <a:ext uri="{FF2B5EF4-FFF2-40B4-BE49-F238E27FC236}">
                  <a16:creationId xmlns:a16="http://schemas.microsoft.com/office/drawing/2014/main" id="{F6B5E4AC-4168-C2BA-D442-451FB8519DAD}"/>
                </a:ext>
              </a:extLst>
            </p:cNvPr>
            <p:cNvSpPr/>
            <p:nvPr userDrawn="1"/>
          </p:nvSpPr>
          <p:spPr>
            <a:xfrm>
              <a:off x="6582438" y="3915494"/>
              <a:ext cx="1920240" cy="725140"/>
            </a:xfrm>
            <a:prstGeom prst="rect">
              <a:avLst/>
            </a:prstGeom>
            <a:solidFill>
              <a:schemeClr val="tx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latin typeface="Libre Franklin" pitchFamily="2" charset="77"/>
              </a:endParaRPr>
            </a:p>
          </p:txBody>
        </p:sp>
      </p:grpSp>
      <p:grpSp>
        <p:nvGrpSpPr>
          <p:cNvPr id="37" name="Group 36">
            <a:extLst>
              <a:ext uri="{FF2B5EF4-FFF2-40B4-BE49-F238E27FC236}">
                <a16:creationId xmlns:a16="http://schemas.microsoft.com/office/drawing/2014/main" id="{10722521-A654-997A-71E5-333F1B970727}"/>
              </a:ext>
            </a:extLst>
          </p:cNvPr>
          <p:cNvGrpSpPr/>
          <p:nvPr userDrawn="1"/>
        </p:nvGrpSpPr>
        <p:grpSpPr>
          <a:xfrm>
            <a:off x="5287318" y="2928926"/>
            <a:ext cx="2468057" cy="2464892"/>
            <a:chOff x="5400464" y="1566108"/>
            <a:chExt cx="2011682" cy="3068008"/>
          </a:xfrm>
        </p:grpSpPr>
        <p:sp>
          <p:nvSpPr>
            <p:cNvPr id="10" name="Freeform 9">
              <a:extLst>
                <a:ext uri="{FF2B5EF4-FFF2-40B4-BE49-F238E27FC236}">
                  <a16:creationId xmlns:a16="http://schemas.microsoft.com/office/drawing/2014/main" id="{F5A3BAAA-0E13-8795-3955-042B57274E2B}"/>
                </a:ext>
              </a:extLst>
            </p:cNvPr>
            <p:cNvSpPr/>
            <p:nvPr userDrawn="1"/>
          </p:nvSpPr>
          <p:spPr>
            <a:xfrm rot="5400000">
              <a:off x="5168419" y="1798155"/>
              <a:ext cx="2475773" cy="201168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14DAD78-03E5-6892-B583-11D37A99C5CF}"/>
                </a:ext>
              </a:extLst>
            </p:cNvPr>
            <p:cNvSpPr/>
            <p:nvPr userDrawn="1"/>
          </p:nvSpPr>
          <p:spPr>
            <a:xfrm rot="5400000">
              <a:off x="5966369" y="3334645"/>
              <a:ext cx="733566" cy="1865376"/>
            </a:xfrm>
            <a:prstGeom prst="rect">
              <a:avLst/>
            </a:prstGeom>
            <a:solidFill>
              <a:schemeClr val="tx2">
                <a:lumMod val="60000"/>
                <a:lumOff val="4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oAutofit/>
            </a:bodyPr>
            <a:lstStyle/>
            <a:p>
              <a:pPr algn="ctr"/>
              <a:endParaRPr lang="en-US" sz="2400" b="1" dirty="0">
                <a:latin typeface="Libre Franklin" pitchFamily="2" charset="77"/>
              </a:endParaRPr>
            </a:p>
          </p:txBody>
        </p:sp>
      </p:grpSp>
      <p:grpSp>
        <p:nvGrpSpPr>
          <p:cNvPr id="39" name="Group 38">
            <a:extLst>
              <a:ext uri="{FF2B5EF4-FFF2-40B4-BE49-F238E27FC236}">
                <a16:creationId xmlns:a16="http://schemas.microsoft.com/office/drawing/2014/main" id="{CBFDF92E-9DCF-B8C7-1031-28ACB17E3AB3}"/>
              </a:ext>
            </a:extLst>
          </p:cNvPr>
          <p:cNvGrpSpPr/>
          <p:nvPr userDrawn="1"/>
        </p:nvGrpSpPr>
        <p:grpSpPr>
          <a:xfrm>
            <a:off x="3018437" y="2929301"/>
            <a:ext cx="2465646" cy="2465781"/>
            <a:chOff x="2331205" y="1571144"/>
            <a:chExt cx="2012790" cy="3069065"/>
          </a:xfrm>
        </p:grpSpPr>
        <p:sp>
          <p:nvSpPr>
            <p:cNvPr id="11" name="Freeform 10">
              <a:extLst>
                <a:ext uri="{FF2B5EF4-FFF2-40B4-BE49-F238E27FC236}">
                  <a16:creationId xmlns:a16="http://schemas.microsoft.com/office/drawing/2014/main" id="{64CEE9E5-2A9E-7614-1EF3-144DB2EFCB34}"/>
                </a:ext>
              </a:extLst>
            </p:cNvPr>
            <p:cNvSpPr/>
            <p:nvPr userDrawn="1"/>
          </p:nvSpPr>
          <p:spPr>
            <a:xfrm rot="5400000">
              <a:off x="2100288" y="1803171"/>
              <a:ext cx="2475733" cy="201168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0AF2CF3-E993-C6F7-462F-0369B7EBB7C1}"/>
                </a:ext>
              </a:extLst>
            </p:cNvPr>
            <p:cNvSpPr/>
            <p:nvPr userDrawn="1"/>
          </p:nvSpPr>
          <p:spPr>
            <a:xfrm rot="5400000">
              <a:off x="2894005" y="3337634"/>
              <a:ext cx="739775" cy="1865376"/>
            </a:xfrm>
            <a:prstGeom prst="rect">
              <a:avLst/>
            </a:prstGeom>
            <a:solidFill>
              <a:schemeClr val="tx2">
                <a:lumMod val="40000"/>
                <a:lumOff val="60000"/>
              </a:schemeClr>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oAutofit/>
            </a:bodyPr>
            <a:lstStyle/>
            <a:p>
              <a:pPr algn="ctr"/>
              <a:endParaRPr lang="en-US" sz="2400" b="1" dirty="0">
                <a:latin typeface="Libre Franklin" pitchFamily="2" charset="77"/>
              </a:endParaRPr>
            </a:p>
          </p:txBody>
        </p:sp>
      </p:grpSp>
      <p:grpSp>
        <p:nvGrpSpPr>
          <p:cNvPr id="7" name="Group 6">
            <a:extLst>
              <a:ext uri="{FF2B5EF4-FFF2-40B4-BE49-F238E27FC236}">
                <a16:creationId xmlns:a16="http://schemas.microsoft.com/office/drawing/2014/main" id="{63E72832-B06E-DBF0-BFA0-E2A8C0CAA249}"/>
              </a:ext>
            </a:extLst>
          </p:cNvPr>
          <p:cNvGrpSpPr/>
          <p:nvPr userDrawn="1"/>
        </p:nvGrpSpPr>
        <p:grpSpPr>
          <a:xfrm>
            <a:off x="742392" y="2928927"/>
            <a:ext cx="2467834" cy="2468881"/>
            <a:chOff x="628891" y="1573003"/>
            <a:chExt cx="2013465" cy="3069774"/>
          </a:xfrm>
        </p:grpSpPr>
        <p:sp>
          <p:nvSpPr>
            <p:cNvPr id="12" name="Freeform 11">
              <a:extLst>
                <a:ext uri="{FF2B5EF4-FFF2-40B4-BE49-F238E27FC236}">
                  <a16:creationId xmlns:a16="http://schemas.microsoft.com/office/drawing/2014/main" id="{565E8F59-1362-B9E7-4DF7-65E27611B8F9}"/>
                </a:ext>
              </a:extLst>
            </p:cNvPr>
            <p:cNvSpPr/>
            <p:nvPr userDrawn="1"/>
          </p:nvSpPr>
          <p:spPr>
            <a:xfrm rot="5400000">
              <a:off x="402076" y="1801603"/>
              <a:ext cx="2468880" cy="2011680"/>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0B5BEBB-2476-A19C-69FF-0FB2FD287887}"/>
                </a:ext>
              </a:extLst>
            </p:cNvPr>
            <p:cNvSpPr/>
            <p:nvPr userDrawn="1"/>
          </p:nvSpPr>
          <p:spPr>
            <a:xfrm rot="5400000">
              <a:off x="1188449" y="3336080"/>
              <a:ext cx="747139" cy="1866255"/>
            </a:xfrm>
            <a:prstGeom prst="rect">
              <a:avLst/>
            </a:prstGeom>
            <a:solidFill>
              <a:schemeClr val="tx2">
                <a:lumMod val="20000"/>
                <a:lumOff val="80000"/>
              </a:schemeClr>
            </a:solid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wrap="none" rtlCol="0" anchor="ctr">
              <a:noAutofit/>
            </a:bodyPr>
            <a:lstStyle/>
            <a:p>
              <a:pPr algn="ctr"/>
              <a:endParaRPr lang="en-US" sz="2400" b="1" dirty="0">
                <a:solidFill>
                  <a:schemeClr val="tx2"/>
                </a:solidFill>
                <a:latin typeface="Libre Franklin" pitchFamily="2" charset="77"/>
              </a:endParaRPr>
            </a:p>
          </p:txBody>
        </p:sp>
      </p:grpSp>
      <p:sp>
        <p:nvSpPr>
          <p:cNvPr id="16" name="Rounded Rectangle 4">
            <a:extLst>
              <a:ext uri="{FF2B5EF4-FFF2-40B4-BE49-F238E27FC236}">
                <a16:creationId xmlns:a16="http://schemas.microsoft.com/office/drawing/2014/main" id="{AC78D8FF-D116-72E5-9299-1F244D547CBE}"/>
              </a:ext>
            </a:extLst>
          </p:cNvPr>
          <p:cNvSpPr txBox="1"/>
          <p:nvPr userDrawn="1"/>
        </p:nvSpPr>
        <p:spPr>
          <a:xfrm>
            <a:off x="1010949" y="4382509"/>
            <a:ext cx="1828800" cy="327543"/>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spcBef>
                <a:spcPct val="0"/>
              </a:spcBef>
            </a:pPr>
            <a:r>
              <a:rPr lang="en-US" sz="1400" i="1" dirty="0">
                <a:solidFill>
                  <a:srgbClr val="4D4D4C"/>
                </a:solidFill>
                <a:latin typeface="Libre Baskerville" panose="02000000000000000000" pitchFamily="2" charset="0"/>
              </a:rPr>
              <a:t>Digital Consumer</a:t>
            </a:r>
          </a:p>
        </p:txBody>
      </p:sp>
      <p:sp>
        <p:nvSpPr>
          <p:cNvPr id="17" name="TextBox 16">
            <a:extLst>
              <a:ext uri="{FF2B5EF4-FFF2-40B4-BE49-F238E27FC236}">
                <a16:creationId xmlns:a16="http://schemas.microsoft.com/office/drawing/2014/main" id="{BC031BF5-D34E-C770-7318-0327EA27C53E}"/>
              </a:ext>
            </a:extLst>
          </p:cNvPr>
          <p:cNvSpPr txBox="1"/>
          <p:nvPr userDrawn="1"/>
        </p:nvSpPr>
        <p:spPr>
          <a:xfrm>
            <a:off x="984848" y="3885451"/>
            <a:ext cx="1828800" cy="523220"/>
          </a:xfrm>
          <a:prstGeom prst="rect">
            <a:avLst/>
          </a:prstGeom>
          <a:noFill/>
        </p:spPr>
        <p:txBody>
          <a:bodyPr wrap="square" rtlCol="0">
            <a:spAutoFit/>
          </a:bodyPr>
          <a:lstStyle/>
          <a:p>
            <a:pPr algn="ctr"/>
            <a:r>
              <a:rPr lang="en-US" sz="1200" dirty="0">
                <a:solidFill>
                  <a:srgbClr val="FF8300"/>
                </a:solidFill>
                <a:latin typeface="Libre Franklin" pitchFamily="2" charset="77"/>
              </a:rPr>
              <a:t>Level 1: </a:t>
            </a:r>
            <a:r>
              <a:rPr lang="en-US" sz="1600" b="1" spc="300" dirty="0">
                <a:solidFill>
                  <a:srgbClr val="FF8300"/>
                </a:solidFill>
                <a:latin typeface="Libre Franklin" pitchFamily="2" charset="77"/>
              </a:rPr>
              <a:t>ENGAGED</a:t>
            </a:r>
          </a:p>
        </p:txBody>
      </p:sp>
      <p:sp>
        <p:nvSpPr>
          <p:cNvPr id="18" name="TextBox 17">
            <a:extLst>
              <a:ext uri="{FF2B5EF4-FFF2-40B4-BE49-F238E27FC236}">
                <a16:creationId xmlns:a16="http://schemas.microsoft.com/office/drawing/2014/main" id="{62402A50-30F8-CF86-E2DA-120F3FCD5E6A}"/>
              </a:ext>
            </a:extLst>
          </p:cNvPr>
          <p:cNvSpPr txBox="1"/>
          <p:nvPr userDrawn="1"/>
        </p:nvSpPr>
        <p:spPr>
          <a:xfrm>
            <a:off x="3334558" y="3881167"/>
            <a:ext cx="1828800" cy="523220"/>
          </a:xfrm>
          <a:prstGeom prst="rect">
            <a:avLst/>
          </a:prstGeom>
          <a:noFill/>
        </p:spPr>
        <p:txBody>
          <a:bodyPr wrap="square" rtlCol="0">
            <a:spAutoFit/>
          </a:bodyPr>
          <a:lstStyle/>
          <a:p>
            <a:pPr algn="ctr"/>
            <a:r>
              <a:rPr lang="en-US" sz="1200" dirty="0">
                <a:solidFill>
                  <a:srgbClr val="FF8300"/>
                </a:solidFill>
                <a:latin typeface="Libre Franklin" pitchFamily="2" charset="77"/>
              </a:rPr>
              <a:t>Level 2: </a:t>
            </a:r>
            <a:r>
              <a:rPr lang="en-US" sz="1600" b="1" spc="300" dirty="0">
                <a:solidFill>
                  <a:srgbClr val="FF8300"/>
                </a:solidFill>
                <a:latin typeface="Libre Franklin" pitchFamily="2" charset="77"/>
              </a:rPr>
              <a:t>ASSOCIATE</a:t>
            </a:r>
          </a:p>
        </p:txBody>
      </p:sp>
      <p:sp>
        <p:nvSpPr>
          <p:cNvPr id="19" name="TextBox 18">
            <a:extLst>
              <a:ext uri="{FF2B5EF4-FFF2-40B4-BE49-F238E27FC236}">
                <a16:creationId xmlns:a16="http://schemas.microsoft.com/office/drawing/2014/main" id="{05DE7EE4-C5B4-A72B-E1E9-DD710BDD4066}"/>
              </a:ext>
            </a:extLst>
          </p:cNvPr>
          <p:cNvSpPr txBox="1"/>
          <p:nvPr userDrawn="1"/>
        </p:nvSpPr>
        <p:spPr>
          <a:xfrm>
            <a:off x="5570366" y="3890953"/>
            <a:ext cx="1890622" cy="523220"/>
          </a:xfrm>
          <a:prstGeom prst="rect">
            <a:avLst/>
          </a:prstGeom>
          <a:noFill/>
        </p:spPr>
        <p:txBody>
          <a:bodyPr wrap="square" rtlCol="0">
            <a:spAutoFit/>
          </a:bodyPr>
          <a:lstStyle/>
          <a:p>
            <a:pPr algn="ctr"/>
            <a:r>
              <a:rPr lang="en-US" sz="1200" dirty="0">
                <a:solidFill>
                  <a:srgbClr val="FF8300"/>
                </a:solidFill>
                <a:latin typeface="Libre Franklin" pitchFamily="2" charset="77"/>
              </a:rPr>
              <a:t>Level 3: </a:t>
            </a:r>
            <a:r>
              <a:rPr lang="en-US" sz="1600" b="1" spc="300" dirty="0">
                <a:solidFill>
                  <a:srgbClr val="FF8300"/>
                </a:solidFill>
                <a:latin typeface="Libre Franklin" pitchFamily="2" charset="77"/>
              </a:rPr>
              <a:t>COMMUNITY</a:t>
            </a:r>
          </a:p>
        </p:txBody>
      </p:sp>
      <p:sp>
        <p:nvSpPr>
          <p:cNvPr id="20" name="TextBox 19">
            <a:extLst>
              <a:ext uri="{FF2B5EF4-FFF2-40B4-BE49-F238E27FC236}">
                <a16:creationId xmlns:a16="http://schemas.microsoft.com/office/drawing/2014/main" id="{11AF990D-A5EB-6BBB-2386-4E60B465E455}"/>
              </a:ext>
            </a:extLst>
          </p:cNvPr>
          <p:cNvSpPr txBox="1"/>
          <p:nvPr userDrawn="1"/>
        </p:nvSpPr>
        <p:spPr>
          <a:xfrm>
            <a:off x="7768485" y="3927148"/>
            <a:ext cx="1828800" cy="523220"/>
          </a:xfrm>
          <a:prstGeom prst="rect">
            <a:avLst/>
          </a:prstGeom>
          <a:noFill/>
        </p:spPr>
        <p:txBody>
          <a:bodyPr wrap="square" rtlCol="0">
            <a:spAutoFit/>
          </a:bodyPr>
          <a:lstStyle/>
          <a:p>
            <a:pPr algn="ctr"/>
            <a:r>
              <a:rPr lang="en-US" sz="1200" dirty="0">
                <a:solidFill>
                  <a:srgbClr val="FF8300"/>
                </a:solidFill>
                <a:latin typeface="Libre Franklin" pitchFamily="2" charset="77"/>
                <a:cs typeface="Lao MN" panose="02020600050405020304" pitchFamily="18" charset="0"/>
              </a:rPr>
              <a:t>Level 4: </a:t>
            </a:r>
            <a:r>
              <a:rPr lang="en-US" sz="1600" b="1" spc="300" dirty="0">
                <a:solidFill>
                  <a:srgbClr val="FF8300"/>
                </a:solidFill>
                <a:latin typeface="Libre Franklin" pitchFamily="2" charset="77"/>
              </a:rPr>
              <a:t>MASTER</a:t>
            </a:r>
          </a:p>
        </p:txBody>
      </p:sp>
      <p:pic>
        <p:nvPicPr>
          <p:cNvPr id="21" name="Picture 20">
            <a:extLst>
              <a:ext uri="{FF2B5EF4-FFF2-40B4-BE49-F238E27FC236}">
                <a16:creationId xmlns:a16="http://schemas.microsoft.com/office/drawing/2014/main" id="{ED10C6C3-E00D-6003-1FEB-16313F18A3AD}"/>
              </a:ext>
            </a:extLst>
          </p:cNvPr>
          <p:cNvPicPr>
            <a:picLocks noChangeAspect="1"/>
          </p:cNvPicPr>
          <p:nvPr userDrawn="1"/>
        </p:nvPicPr>
        <p:blipFill>
          <a:blip r:embed="rId2"/>
          <a:stretch>
            <a:fillRect/>
          </a:stretch>
        </p:blipFill>
        <p:spPr>
          <a:xfrm>
            <a:off x="3819945" y="3179219"/>
            <a:ext cx="873838" cy="685916"/>
          </a:xfrm>
          <a:prstGeom prst="rect">
            <a:avLst/>
          </a:prstGeom>
        </p:spPr>
      </p:pic>
      <p:pic>
        <p:nvPicPr>
          <p:cNvPr id="22" name="Picture 21">
            <a:extLst>
              <a:ext uri="{FF2B5EF4-FFF2-40B4-BE49-F238E27FC236}">
                <a16:creationId xmlns:a16="http://schemas.microsoft.com/office/drawing/2014/main" id="{6EDC225A-C887-A92C-23AA-18CC9A73D959}"/>
              </a:ext>
            </a:extLst>
          </p:cNvPr>
          <p:cNvPicPr>
            <a:picLocks noChangeAspect="1"/>
          </p:cNvPicPr>
          <p:nvPr userDrawn="1"/>
        </p:nvPicPr>
        <p:blipFill>
          <a:blip r:embed="rId3"/>
          <a:stretch>
            <a:fillRect/>
          </a:stretch>
        </p:blipFill>
        <p:spPr>
          <a:xfrm>
            <a:off x="1623839" y="3161455"/>
            <a:ext cx="672060" cy="648058"/>
          </a:xfrm>
          <a:prstGeom prst="rect">
            <a:avLst/>
          </a:prstGeom>
        </p:spPr>
      </p:pic>
      <p:pic>
        <p:nvPicPr>
          <p:cNvPr id="23" name="Picture 22">
            <a:extLst>
              <a:ext uri="{FF2B5EF4-FFF2-40B4-BE49-F238E27FC236}">
                <a16:creationId xmlns:a16="http://schemas.microsoft.com/office/drawing/2014/main" id="{1386A9CE-CD28-A8F0-B4E2-161E07E98CF0}"/>
              </a:ext>
            </a:extLst>
          </p:cNvPr>
          <p:cNvPicPr>
            <a:picLocks noChangeAspect="1"/>
          </p:cNvPicPr>
          <p:nvPr userDrawn="1"/>
        </p:nvPicPr>
        <p:blipFill>
          <a:blip r:embed="rId4"/>
          <a:stretch>
            <a:fillRect/>
          </a:stretch>
        </p:blipFill>
        <p:spPr>
          <a:xfrm>
            <a:off x="8510596" y="3145391"/>
            <a:ext cx="594571" cy="719744"/>
          </a:xfrm>
          <a:prstGeom prst="rect">
            <a:avLst/>
          </a:prstGeom>
        </p:spPr>
      </p:pic>
      <p:pic>
        <p:nvPicPr>
          <p:cNvPr id="24" name="Picture 23">
            <a:extLst>
              <a:ext uri="{FF2B5EF4-FFF2-40B4-BE49-F238E27FC236}">
                <a16:creationId xmlns:a16="http://schemas.microsoft.com/office/drawing/2014/main" id="{1F6B71B7-8065-02A9-B88D-C79282B6E3D9}"/>
              </a:ext>
            </a:extLst>
          </p:cNvPr>
          <p:cNvPicPr>
            <a:picLocks noChangeAspect="1"/>
          </p:cNvPicPr>
          <p:nvPr userDrawn="1"/>
        </p:nvPicPr>
        <p:blipFill>
          <a:blip r:embed="rId5"/>
          <a:stretch>
            <a:fillRect/>
          </a:stretch>
        </p:blipFill>
        <p:spPr>
          <a:xfrm>
            <a:off x="6053187" y="3069206"/>
            <a:ext cx="879660" cy="762372"/>
          </a:xfrm>
          <a:prstGeom prst="rect">
            <a:avLst/>
          </a:prstGeom>
        </p:spPr>
      </p:pic>
      <p:sp>
        <p:nvSpPr>
          <p:cNvPr id="26" name="Rounded Rectangle 4">
            <a:extLst>
              <a:ext uri="{FF2B5EF4-FFF2-40B4-BE49-F238E27FC236}">
                <a16:creationId xmlns:a16="http://schemas.microsoft.com/office/drawing/2014/main" id="{D3F78D46-7A25-1FD1-EA9F-ECF507A768F0}"/>
              </a:ext>
            </a:extLst>
          </p:cNvPr>
          <p:cNvSpPr txBox="1"/>
          <p:nvPr userDrawn="1"/>
        </p:nvSpPr>
        <p:spPr>
          <a:xfrm>
            <a:off x="3248784" y="4408672"/>
            <a:ext cx="2016160" cy="263845"/>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spcBef>
                <a:spcPct val="0"/>
              </a:spcBef>
            </a:pPr>
            <a:r>
              <a:rPr lang="en-US" sz="1400" i="1" dirty="0">
                <a:solidFill>
                  <a:srgbClr val="4D4D4C"/>
                </a:solidFill>
                <a:latin typeface="Libre Baskerville" panose="02000000000000000000" pitchFamily="2" charset="0"/>
              </a:rPr>
              <a:t>Digital Participant</a:t>
            </a:r>
          </a:p>
        </p:txBody>
      </p:sp>
      <p:sp>
        <p:nvSpPr>
          <p:cNvPr id="27" name="Rounded Rectangle 4">
            <a:extLst>
              <a:ext uri="{FF2B5EF4-FFF2-40B4-BE49-F238E27FC236}">
                <a16:creationId xmlns:a16="http://schemas.microsoft.com/office/drawing/2014/main" id="{D15FDA37-2716-4CE5-FA5D-E5CDEE930CC6}"/>
              </a:ext>
            </a:extLst>
          </p:cNvPr>
          <p:cNvSpPr txBox="1"/>
          <p:nvPr userDrawn="1"/>
        </p:nvSpPr>
        <p:spPr>
          <a:xfrm>
            <a:off x="5410617" y="4386652"/>
            <a:ext cx="2117044" cy="26813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pPr>
            <a:r>
              <a:rPr lang="en-US" sz="1400" i="1" dirty="0">
                <a:solidFill>
                  <a:srgbClr val="4D4D4C"/>
                </a:solidFill>
                <a:latin typeface="Libre Baskerville" panose="02000000000000000000" pitchFamily="2" charset="0"/>
              </a:rPr>
              <a:t>In-person Participant</a:t>
            </a:r>
          </a:p>
        </p:txBody>
      </p:sp>
      <p:sp>
        <p:nvSpPr>
          <p:cNvPr id="28" name="Rounded Rectangle 4">
            <a:extLst>
              <a:ext uri="{FF2B5EF4-FFF2-40B4-BE49-F238E27FC236}">
                <a16:creationId xmlns:a16="http://schemas.microsoft.com/office/drawing/2014/main" id="{9792FA07-D063-518E-4F2D-4812148177BD}"/>
              </a:ext>
            </a:extLst>
          </p:cNvPr>
          <p:cNvSpPr txBox="1"/>
          <p:nvPr userDrawn="1"/>
        </p:nvSpPr>
        <p:spPr>
          <a:xfrm>
            <a:off x="7619350" y="4376140"/>
            <a:ext cx="2069212" cy="354030"/>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ctr" anchorCtr="0">
            <a:noAutofit/>
          </a:bodyPr>
          <a:lstStyle/>
          <a:p>
            <a:pPr marL="0" lvl="1" algn="ctr" defTabSz="777875">
              <a:lnSpc>
                <a:spcPct val="100000"/>
              </a:lnSpc>
            </a:pPr>
            <a:r>
              <a:rPr lang="en-US" sz="1400" i="1" dirty="0">
                <a:solidFill>
                  <a:srgbClr val="4D4D4C"/>
                </a:solidFill>
                <a:latin typeface="Libre Baskerville" panose="02000000000000000000" pitchFamily="2" charset="0"/>
              </a:rPr>
              <a:t>Mentor &amp; Co-Creator</a:t>
            </a:r>
          </a:p>
        </p:txBody>
      </p:sp>
      <p:grpSp>
        <p:nvGrpSpPr>
          <p:cNvPr id="63" name="Group 62">
            <a:extLst>
              <a:ext uri="{FF2B5EF4-FFF2-40B4-BE49-F238E27FC236}">
                <a16:creationId xmlns:a16="http://schemas.microsoft.com/office/drawing/2014/main" id="{2684AEAE-177C-E8AC-1836-F594525648D8}"/>
              </a:ext>
            </a:extLst>
          </p:cNvPr>
          <p:cNvGrpSpPr/>
          <p:nvPr userDrawn="1"/>
        </p:nvGrpSpPr>
        <p:grpSpPr>
          <a:xfrm>
            <a:off x="9760825" y="2928925"/>
            <a:ext cx="2035828" cy="2466166"/>
            <a:chOff x="9943337" y="2816140"/>
            <a:chExt cx="2035828" cy="2466166"/>
          </a:xfrm>
        </p:grpSpPr>
        <p:sp>
          <p:nvSpPr>
            <p:cNvPr id="8" name="Rectangle 7">
              <a:extLst>
                <a:ext uri="{FF2B5EF4-FFF2-40B4-BE49-F238E27FC236}">
                  <a16:creationId xmlns:a16="http://schemas.microsoft.com/office/drawing/2014/main" id="{BE1EF332-1259-32AD-5617-2BDF383058E2}"/>
                </a:ext>
              </a:extLst>
            </p:cNvPr>
            <p:cNvSpPr/>
            <p:nvPr userDrawn="1"/>
          </p:nvSpPr>
          <p:spPr>
            <a:xfrm>
              <a:off x="9957833" y="2816140"/>
              <a:ext cx="2021332" cy="1867989"/>
            </a:xfrm>
            <a:prstGeom prst="rect">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2"/>
                </a:solidFill>
                <a:latin typeface="Libre Franklin" pitchFamily="2" charset="77"/>
              </a:endParaRPr>
            </a:p>
          </p:txBody>
        </p:sp>
        <p:sp>
          <p:nvSpPr>
            <p:cNvPr id="70" name="Rectangle 69">
              <a:extLst>
                <a:ext uri="{FF2B5EF4-FFF2-40B4-BE49-F238E27FC236}">
                  <a16:creationId xmlns:a16="http://schemas.microsoft.com/office/drawing/2014/main" id="{4C63D47A-A319-7992-FCC8-D159E3011ACE}"/>
                </a:ext>
              </a:extLst>
            </p:cNvPr>
            <p:cNvSpPr/>
            <p:nvPr userDrawn="1"/>
          </p:nvSpPr>
          <p:spPr>
            <a:xfrm>
              <a:off x="9943337" y="4672703"/>
              <a:ext cx="2035827" cy="609603"/>
            </a:xfrm>
            <a:prstGeom prst="rect">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latin typeface="Libre Franklin" pitchFamily="2" charset="77"/>
              </a:endParaRPr>
            </a:p>
          </p:txBody>
        </p:sp>
        <p:grpSp>
          <p:nvGrpSpPr>
            <p:cNvPr id="61" name="Group 60">
              <a:extLst>
                <a:ext uri="{FF2B5EF4-FFF2-40B4-BE49-F238E27FC236}">
                  <a16:creationId xmlns:a16="http://schemas.microsoft.com/office/drawing/2014/main" id="{DAD471EC-D332-FBE3-B032-BDFE0906F557}"/>
                </a:ext>
              </a:extLst>
            </p:cNvPr>
            <p:cNvGrpSpPr/>
            <p:nvPr userDrawn="1"/>
          </p:nvGrpSpPr>
          <p:grpSpPr>
            <a:xfrm>
              <a:off x="10217661" y="3443832"/>
              <a:ext cx="1515938" cy="1100090"/>
              <a:chOff x="10303695" y="3265453"/>
              <a:chExt cx="1515938" cy="1100090"/>
            </a:xfrm>
          </p:grpSpPr>
          <p:pic>
            <p:nvPicPr>
              <p:cNvPr id="33" name="Picture 32">
                <a:extLst>
                  <a:ext uri="{FF2B5EF4-FFF2-40B4-BE49-F238E27FC236}">
                    <a16:creationId xmlns:a16="http://schemas.microsoft.com/office/drawing/2014/main" id="{DA7FE199-394B-8B3B-F6A9-F0E91528F849}"/>
                  </a:ext>
                </a:extLst>
              </p:cNvPr>
              <p:cNvPicPr>
                <a:picLocks noChangeAspect="1"/>
              </p:cNvPicPr>
              <p:nvPr userDrawn="1"/>
            </p:nvPicPr>
            <p:blipFill>
              <a:blip r:embed="rId2"/>
              <a:stretch>
                <a:fillRect/>
              </a:stretch>
            </p:blipFill>
            <p:spPr>
              <a:xfrm>
                <a:off x="10303695" y="3935724"/>
                <a:ext cx="547577" cy="429819"/>
              </a:xfrm>
              <a:prstGeom prst="rect">
                <a:avLst/>
              </a:prstGeom>
            </p:spPr>
          </p:pic>
          <p:pic>
            <p:nvPicPr>
              <p:cNvPr id="34" name="Picture 33">
                <a:extLst>
                  <a:ext uri="{FF2B5EF4-FFF2-40B4-BE49-F238E27FC236}">
                    <a16:creationId xmlns:a16="http://schemas.microsoft.com/office/drawing/2014/main" id="{CA9D7253-B43C-603F-C334-269A4E29E49F}"/>
                  </a:ext>
                </a:extLst>
              </p:cNvPr>
              <p:cNvPicPr>
                <a:picLocks noChangeAspect="1"/>
              </p:cNvPicPr>
              <p:nvPr userDrawn="1"/>
            </p:nvPicPr>
            <p:blipFill>
              <a:blip r:embed="rId3"/>
              <a:stretch>
                <a:fillRect/>
              </a:stretch>
            </p:blipFill>
            <p:spPr>
              <a:xfrm>
                <a:off x="11338578" y="3932059"/>
                <a:ext cx="445738" cy="429819"/>
              </a:xfrm>
              <a:prstGeom prst="rect">
                <a:avLst/>
              </a:prstGeom>
            </p:spPr>
          </p:pic>
          <p:pic>
            <p:nvPicPr>
              <p:cNvPr id="35" name="Picture 34">
                <a:extLst>
                  <a:ext uri="{FF2B5EF4-FFF2-40B4-BE49-F238E27FC236}">
                    <a16:creationId xmlns:a16="http://schemas.microsoft.com/office/drawing/2014/main" id="{CCA789E4-64E1-E2E3-BA93-2FC43739BE11}"/>
                  </a:ext>
                </a:extLst>
              </p:cNvPr>
              <p:cNvPicPr>
                <a:picLocks noChangeAspect="1"/>
              </p:cNvPicPr>
              <p:nvPr userDrawn="1"/>
            </p:nvPicPr>
            <p:blipFill>
              <a:blip r:embed="rId4"/>
              <a:stretch>
                <a:fillRect/>
              </a:stretch>
            </p:blipFill>
            <p:spPr>
              <a:xfrm>
                <a:off x="10401486" y="3269118"/>
                <a:ext cx="355067" cy="429819"/>
              </a:xfrm>
              <a:prstGeom prst="rect">
                <a:avLst/>
              </a:prstGeom>
            </p:spPr>
          </p:pic>
          <p:pic>
            <p:nvPicPr>
              <p:cNvPr id="66" name="Picture 65">
                <a:extLst>
                  <a:ext uri="{FF2B5EF4-FFF2-40B4-BE49-F238E27FC236}">
                    <a16:creationId xmlns:a16="http://schemas.microsoft.com/office/drawing/2014/main" id="{0C2AD301-E9A9-A732-C277-083B05129D0D}"/>
                  </a:ext>
                </a:extLst>
              </p:cNvPr>
              <p:cNvPicPr>
                <a:picLocks noChangeAspect="1"/>
              </p:cNvPicPr>
              <p:nvPr userDrawn="1"/>
            </p:nvPicPr>
            <p:blipFill>
              <a:blip r:embed="rId5"/>
              <a:stretch>
                <a:fillRect/>
              </a:stretch>
            </p:blipFill>
            <p:spPr>
              <a:xfrm>
                <a:off x="11323688" y="3265453"/>
                <a:ext cx="495945" cy="429819"/>
              </a:xfrm>
              <a:prstGeom prst="rect">
                <a:avLst/>
              </a:prstGeom>
            </p:spPr>
          </p:pic>
          <p:sp>
            <p:nvSpPr>
              <p:cNvPr id="68" name="TextBox 67">
                <a:extLst>
                  <a:ext uri="{FF2B5EF4-FFF2-40B4-BE49-F238E27FC236}">
                    <a16:creationId xmlns:a16="http://schemas.microsoft.com/office/drawing/2014/main" id="{CA3C4A5B-3E18-C83A-B6FF-1170802D5032}"/>
                  </a:ext>
                </a:extLst>
              </p:cNvPr>
              <p:cNvSpPr txBox="1"/>
              <p:nvPr userDrawn="1"/>
            </p:nvSpPr>
            <p:spPr>
              <a:xfrm>
                <a:off x="10760369" y="3319886"/>
                <a:ext cx="508218" cy="1015663"/>
              </a:xfrm>
              <a:prstGeom prst="rect">
                <a:avLst/>
              </a:prstGeom>
              <a:noFill/>
            </p:spPr>
            <p:txBody>
              <a:bodyPr wrap="square" rtlCol="0" anchor="ctr">
                <a:spAutoFit/>
              </a:bodyPr>
              <a:lstStyle/>
              <a:p>
                <a:pPr algn="ctr"/>
                <a:r>
                  <a:rPr lang="en-US" sz="6000" b="1" dirty="0">
                    <a:solidFill>
                      <a:schemeClr val="accent6">
                        <a:lumMod val="40000"/>
                        <a:lumOff val="60000"/>
                      </a:schemeClr>
                    </a:solidFill>
                    <a:latin typeface="Libre Franklin" pitchFamily="2" charset="77"/>
                  </a:rPr>
                  <a:t>+</a:t>
                </a:r>
              </a:p>
            </p:txBody>
          </p:sp>
        </p:grpSp>
      </p:grpSp>
      <p:sp>
        <p:nvSpPr>
          <p:cNvPr id="2" name="Title 1">
            <a:extLst>
              <a:ext uri="{FF2B5EF4-FFF2-40B4-BE49-F238E27FC236}">
                <a16:creationId xmlns:a16="http://schemas.microsoft.com/office/drawing/2014/main" id="{5855E13A-2788-304E-A3C8-5EA01C647532}"/>
              </a:ext>
            </a:extLst>
          </p:cNvPr>
          <p:cNvSpPr>
            <a:spLocks noGrp="1"/>
          </p:cNvSpPr>
          <p:nvPr userDrawn="1">
            <p:ph type="title"/>
          </p:nvPr>
        </p:nvSpPr>
        <p:spPr/>
        <p:txBody>
          <a:bodyPr/>
          <a:lstStyle/>
          <a:p>
            <a:endParaRPr lang="en-US" dirty="0"/>
          </a:p>
        </p:txBody>
      </p:sp>
      <p:sp>
        <p:nvSpPr>
          <p:cNvPr id="3" name="Slide Number Placeholder 2">
            <a:extLst>
              <a:ext uri="{FF2B5EF4-FFF2-40B4-BE49-F238E27FC236}">
                <a16:creationId xmlns:a16="http://schemas.microsoft.com/office/drawing/2014/main" id="{FB456186-27A5-8548-8CC7-3577736BD092}"/>
              </a:ext>
            </a:extLst>
          </p:cNvPr>
          <p:cNvSpPr>
            <a:spLocks noGrp="1"/>
          </p:cNvSpPr>
          <p:nvPr userDrawn="1">
            <p:ph type="sldNum" sz="quarter" idx="10"/>
          </p:nvPr>
        </p:nvSpPr>
        <p:spPr/>
        <p:txBody>
          <a:bodyPr/>
          <a:lstStyle/>
          <a:p>
            <a:fld id="{74743CB8-03B1-D240-A0C2-C770526C1FDB}" type="slidenum">
              <a:rPr lang="en-US" smtClean="0"/>
              <a:pPr/>
              <a:t>‹#›</a:t>
            </a:fld>
            <a:endParaRPr lang="en-US" dirty="0"/>
          </a:p>
        </p:txBody>
      </p:sp>
      <p:sp>
        <p:nvSpPr>
          <p:cNvPr id="4" name="Footer Placeholder 3">
            <a:extLst>
              <a:ext uri="{FF2B5EF4-FFF2-40B4-BE49-F238E27FC236}">
                <a16:creationId xmlns:a16="http://schemas.microsoft.com/office/drawing/2014/main" id="{AB71F1E2-F74E-B94D-9E57-A6846BD363AA}"/>
              </a:ext>
            </a:extLst>
          </p:cNvPr>
          <p:cNvSpPr>
            <a:spLocks noGrp="1"/>
          </p:cNvSpPr>
          <p:nvPr userDrawn="1">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D8F8277D-4F92-0841-9607-464D6969B253}"/>
              </a:ext>
            </a:extLst>
          </p:cNvPr>
          <p:cNvSpPr>
            <a:spLocks noGrp="1"/>
          </p:cNvSpPr>
          <p:nvPr userDrawn="1">
            <p:ph type="dt" sz="half" idx="12"/>
          </p:nvPr>
        </p:nvSpPr>
        <p:spPr/>
        <p:txBody>
          <a:bodyPr/>
          <a:lstStyle/>
          <a:p>
            <a:fld id="{1B2E86CE-67D6-CD4E-8469-628484E4B584}" type="datetime1">
              <a:rPr lang="en-US" smtClean="0"/>
              <a:t>12/4/2024</a:t>
            </a:fld>
            <a:endParaRPr lang="en-US" dirty="0"/>
          </a:p>
        </p:txBody>
      </p:sp>
      <p:pic>
        <p:nvPicPr>
          <p:cNvPr id="6" name="Picture 5" descr="A close up of a logo&#10;&#10;Description automatically generated">
            <a:extLst>
              <a:ext uri="{FF2B5EF4-FFF2-40B4-BE49-F238E27FC236}">
                <a16:creationId xmlns:a16="http://schemas.microsoft.com/office/drawing/2014/main" id="{4945C2FA-A412-2DA3-E0B6-35ACB77D7167}"/>
              </a:ext>
            </a:extLst>
          </p:cNvPr>
          <p:cNvPicPr>
            <a:picLocks noChangeAspect="1"/>
          </p:cNvPicPr>
          <p:nvPr userDrawn="1"/>
        </p:nvPicPr>
        <p:blipFill>
          <a:blip r:embed="rId6"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
        <p:nvSpPr>
          <p:cNvPr id="71" name="Text Placeholder 6">
            <a:extLst>
              <a:ext uri="{FF2B5EF4-FFF2-40B4-BE49-F238E27FC236}">
                <a16:creationId xmlns:a16="http://schemas.microsoft.com/office/drawing/2014/main" id="{D3A648C3-1B40-3E7B-1597-0112359F905E}"/>
              </a:ext>
            </a:extLst>
          </p:cNvPr>
          <p:cNvSpPr>
            <a:spLocks noGrp="1"/>
          </p:cNvSpPr>
          <p:nvPr userDrawn="1">
            <p:ph type="body" sz="quarter" idx="16"/>
          </p:nvPr>
        </p:nvSpPr>
        <p:spPr>
          <a:xfrm>
            <a:off x="804967" y="4857079"/>
            <a:ext cx="2155516"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dirty="0"/>
          </a:p>
        </p:txBody>
      </p:sp>
      <p:sp>
        <p:nvSpPr>
          <p:cNvPr id="72" name="Text Placeholder 6">
            <a:extLst>
              <a:ext uri="{FF2B5EF4-FFF2-40B4-BE49-F238E27FC236}">
                <a16:creationId xmlns:a16="http://schemas.microsoft.com/office/drawing/2014/main" id="{D5514EBE-0550-D03C-0BA4-2A6433152D68}"/>
              </a:ext>
            </a:extLst>
          </p:cNvPr>
          <p:cNvSpPr>
            <a:spLocks noGrp="1"/>
          </p:cNvSpPr>
          <p:nvPr userDrawn="1">
            <p:ph type="body" sz="quarter" idx="17"/>
          </p:nvPr>
        </p:nvSpPr>
        <p:spPr>
          <a:xfrm>
            <a:off x="3140528" y="4848715"/>
            <a:ext cx="2093812"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dirty="0"/>
          </a:p>
        </p:txBody>
      </p:sp>
      <p:sp>
        <p:nvSpPr>
          <p:cNvPr id="74" name="Text Placeholder 6">
            <a:extLst>
              <a:ext uri="{FF2B5EF4-FFF2-40B4-BE49-F238E27FC236}">
                <a16:creationId xmlns:a16="http://schemas.microsoft.com/office/drawing/2014/main" id="{586DB53E-F3F6-C534-56A1-A2875370A06F}"/>
              </a:ext>
            </a:extLst>
          </p:cNvPr>
          <p:cNvSpPr>
            <a:spLocks noGrp="1"/>
          </p:cNvSpPr>
          <p:nvPr userDrawn="1">
            <p:ph type="body" sz="quarter" idx="18"/>
          </p:nvPr>
        </p:nvSpPr>
        <p:spPr>
          <a:xfrm>
            <a:off x="5410618" y="4840631"/>
            <a:ext cx="2081246"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dirty="0"/>
          </a:p>
        </p:txBody>
      </p:sp>
      <p:sp>
        <p:nvSpPr>
          <p:cNvPr id="76" name="Text Placeholder 6">
            <a:extLst>
              <a:ext uri="{FF2B5EF4-FFF2-40B4-BE49-F238E27FC236}">
                <a16:creationId xmlns:a16="http://schemas.microsoft.com/office/drawing/2014/main" id="{FE24E3B6-B689-453C-B22D-FE23D303BF2A}"/>
              </a:ext>
            </a:extLst>
          </p:cNvPr>
          <p:cNvSpPr>
            <a:spLocks noGrp="1"/>
          </p:cNvSpPr>
          <p:nvPr userDrawn="1">
            <p:ph type="body" sz="quarter" idx="19"/>
          </p:nvPr>
        </p:nvSpPr>
        <p:spPr>
          <a:xfrm>
            <a:off x="7682995" y="4853696"/>
            <a:ext cx="1952212"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dirty="0"/>
          </a:p>
        </p:txBody>
      </p:sp>
      <p:sp>
        <p:nvSpPr>
          <p:cNvPr id="77" name="Text Placeholder 6">
            <a:extLst>
              <a:ext uri="{FF2B5EF4-FFF2-40B4-BE49-F238E27FC236}">
                <a16:creationId xmlns:a16="http://schemas.microsoft.com/office/drawing/2014/main" id="{37F63342-ABED-7C51-C79B-2BD2F62C61FE}"/>
              </a:ext>
            </a:extLst>
          </p:cNvPr>
          <p:cNvSpPr>
            <a:spLocks noGrp="1"/>
          </p:cNvSpPr>
          <p:nvPr userDrawn="1">
            <p:ph type="body" sz="quarter" idx="20"/>
          </p:nvPr>
        </p:nvSpPr>
        <p:spPr>
          <a:xfrm>
            <a:off x="9824302" y="4848715"/>
            <a:ext cx="1920239"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dirty="0"/>
          </a:p>
        </p:txBody>
      </p:sp>
      <p:sp>
        <p:nvSpPr>
          <p:cNvPr id="79" name="Text Placeholder 6">
            <a:extLst>
              <a:ext uri="{FF2B5EF4-FFF2-40B4-BE49-F238E27FC236}">
                <a16:creationId xmlns:a16="http://schemas.microsoft.com/office/drawing/2014/main" id="{7160CCFF-CEB7-EC6B-75A9-86A251E099C4}"/>
              </a:ext>
            </a:extLst>
          </p:cNvPr>
          <p:cNvSpPr>
            <a:spLocks noGrp="1"/>
          </p:cNvSpPr>
          <p:nvPr userDrawn="1">
            <p:ph type="body" sz="quarter" idx="21"/>
          </p:nvPr>
        </p:nvSpPr>
        <p:spPr>
          <a:xfrm>
            <a:off x="10084792" y="3079215"/>
            <a:ext cx="1455565" cy="286232"/>
          </a:xfrm>
          <a:noFill/>
        </p:spPr>
        <p:txBody>
          <a:bodyPr wrap="square" rtlCol="0">
            <a:spAutoFit/>
          </a:bodyPr>
          <a:lstStyle>
            <a:lvl1pPr marL="0" indent="0">
              <a:buNone/>
              <a:defRPr lang="en-US" sz="1400" b="1" dirty="0">
                <a:solidFill>
                  <a:schemeClr val="bg1"/>
                </a:solidFill>
              </a:defRPr>
            </a:lvl1pPr>
          </a:lstStyle>
          <a:p>
            <a:pPr marL="0" lvl="0" algn="ctr"/>
            <a:endParaRPr lang="en-US" dirty="0"/>
          </a:p>
        </p:txBody>
      </p:sp>
    </p:spTree>
    <p:extLst>
      <p:ext uri="{BB962C8B-B14F-4D97-AF65-F5344CB8AC3E}">
        <p14:creationId xmlns:p14="http://schemas.microsoft.com/office/powerpoint/2010/main" val="11804184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Journey Levels - Compa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5E13A-2788-304E-A3C8-5EA01C64753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B456186-27A5-8548-8CC7-3577736BD092}"/>
              </a:ext>
            </a:extLst>
          </p:cNvPr>
          <p:cNvSpPr>
            <a:spLocks noGrp="1"/>
          </p:cNvSpPr>
          <p:nvPr>
            <p:ph type="sldNum" sz="quarter" idx="10"/>
          </p:nvPr>
        </p:nvSpPr>
        <p:spPr/>
        <p:txBody>
          <a:bodyPr/>
          <a:lstStyle/>
          <a:p>
            <a:fld id="{74743CB8-03B1-D240-A0C2-C770526C1FDB}" type="slidenum">
              <a:rPr lang="en-US" smtClean="0"/>
              <a:pPr/>
              <a:t>‹#›</a:t>
            </a:fld>
            <a:endParaRPr lang="en-US" dirty="0"/>
          </a:p>
        </p:txBody>
      </p:sp>
      <p:sp>
        <p:nvSpPr>
          <p:cNvPr id="4" name="Footer Placeholder 3">
            <a:extLst>
              <a:ext uri="{FF2B5EF4-FFF2-40B4-BE49-F238E27FC236}">
                <a16:creationId xmlns:a16="http://schemas.microsoft.com/office/drawing/2014/main" id="{AB71F1E2-F74E-B94D-9E57-A6846BD363AA}"/>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D8F8277D-4F92-0841-9607-464D6969B253}"/>
              </a:ext>
            </a:extLst>
          </p:cNvPr>
          <p:cNvSpPr>
            <a:spLocks noGrp="1"/>
          </p:cNvSpPr>
          <p:nvPr>
            <p:ph type="dt" sz="half" idx="12"/>
          </p:nvPr>
        </p:nvSpPr>
        <p:spPr/>
        <p:txBody>
          <a:bodyPr/>
          <a:lstStyle/>
          <a:p>
            <a:fld id="{FDAF528A-71B3-2942-92A4-2924BF7379DB}" type="datetime1">
              <a:rPr lang="en-US" smtClean="0"/>
              <a:t>12/4/2024</a:t>
            </a:fld>
            <a:endParaRPr lang="en-US" dirty="0"/>
          </a:p>
        </p:txBody>
      </p:sp>
      <p:sp>
        <p:nvSpPr>
          <p:cNvPr id="36" name="Freeform 35">
            <a:extLst>
              <a:ext uri="{FF2B5EF4-FFF2-40B4-BE49-F238E27FC236}">
                <a16:creationId xmlns:a16="http://schemas.microsoft.com/office/drawing/2014/main" id="{C4AC21FC-13F9-8C47-BE40-CC3F80ACAAD8}"/>
              </a:ext>
            </a:extLst>
          </p:cNvPr>
          <p:cNvSpPr/>
          <p:nvPr userDrawn="1"/>
        </p:nvSpPr>
        <p:spPr>
          <a:xfrm rot="5400000">
            <a:off x="1006237" y="1564929"/>
            <a:ext cx="2142211" cy="3054689"/>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a:extLst>
              <a:ext uri="{FF2B5EF4-FFF2-40B4-BE49-F238E27FC236}">
                <a16:creationId xmlns:a16="http://schemas.microsoft.com/office/drawing/2014/main" id="{7D8602D9-BD7F-6942-9ACD-143F9498CB0B}"/>
              </a:ext>
            </a:extLst>
          </p:cNvPr>
          <p:cNvSpPr/>
          <p:nvPr userDrawn="1"/>
        </p:nvSpPr>
        <p:spPr>
          <a:xfrm rot="5400000">
            <a:off x="1738128" y="2969764"/>
            <a:ext cx="680826" cy="3054688"/>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tx2"/>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chemeClr val="bg2"/>
                </a:solidFill>
                <a:latin typeface="Libre Franklin" pitchFamily="2" charset="77"/>
              </a:rPr>
              <a:t>              </a:t>
            </a:r>
          </a:p>
        </p:txBody>
      </p:sp>
      <p:sp>
        <p:nvSpPr>
          <p:cNvPr id="38" name="Freeform 37">
            <a:extLst>
              <a:ext uri="{FF2B5EF4-FFF2-40B4-BE49-F238E27FC236}">
                <a16:creationId xmlns:a16="http://schemas.microsoft.com/office/drawing/2014/main" id="{AFC1E134-6A57-CF4E-8531-829F5723AC06}"/>
              </a:ext>
            </a:extLst>
          </p:cNvPr>
          <p:cNvSpPr/>
          <p:nvPr userDrawn="1"/>
        </p:nvSpPr>
        <p:spPr>
          <a:xfrm rot="5400000">
            <a:off x="1733984" y="3685238"/>
            <a:ext cx="689113" cy="3054687"/>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b="1" dirty="0">
                <a:solidFill>
                  <a:schemeClr val="bg2"/>
                </a:solidFill>
                <a:latin typeface="Libre Franklin" pitchFamily="2" charset="77"/>
              </a:rPr>
              <a:t>         </a:t>
            </a:r>
          </a:p>
        </p:txBody>
      </p:sp>
      <p:sp>
        <p:nvSpPr>
          <p:cNvPr id="39" name="Rectangle 38">
            <a:extLst>
              <a:ext uri="{FF2B5EF4-FFF2-40B4-BE49-F238E27FC236}">
                <a16:creationId xmlns:a16="http://schemas.microsoft.com/office/drawing/2014/main" id="{B1BB6324-AD6F-EC43-82A8-57F89F95E01F}"/>
              </a:ext>
            </a:extLst>
          </p:cNvPr>
          <p:cNvSpPr/>
          <p:nvPr userDrawn="1"/>
        </p:nvSpPr>
        <p:spPr>
          <a:xfrm>
            <a:off x="9900126" y="2021167"/>
            <a:ext cx="1797630" cy="2142210"/>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same</a:t>
            </a:r>
          </a:p>
        </p:txBody>
      </p:sp>
      <p:sp>
        <p:nvSpPr>
          <p:cNvPr id="40" name="Freeform 39">
            <a:extLst>
              <a:ext uri="{FF2B5EF4-FFF2-40B4-BE49-F238E27FC236}">
                <a16:creationId xmlns:a16="http://schemas.microsoft.com/office/drawing/2014/main" id="{FE2E4056-95E3-0D44-9ED9-867E49558CD5}"/>
              </a:ext>
            </a:extLst>
          </p:cNvPr>
          <p:cNvSpPr/>
          <p:nvPr userDrawn="1"/>
        </p:nvSpPr>
        <p:spPr>
          <a:xfrm rot="5400000">
            <a:off x="7818971" y="1853094"/>
            <a:ext cx="2142210" cy="2478359"/>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27D77821-A8C7-D44F-92C0-D18DBB1295C9}"/>
              </a:ext>
            </a:extLst>
          </p:cNvPr>
          <p:cNvSpPr/>
          <p:nvPr userDrawn="1"/>
        </p:nvSpPr>
        <p:spPr>
          <a:xfrm rot="5400000">
            <a:off x="5658592" y="1826183"/>
            <a:ext cx="2142507" cy="2532743"/>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a:extLst>
              <a:ext uri="{FF2B5EF4-FFF2-40B4-BE49-F238E27FC236}">
                <a16:creationId xmlns:a16="http://schemas.microsoft.com/office/drawing/2014/main" id="{2A454AEA-ABD8-0F4F-A213-8A71653AEFD8}"/>
              </a:ext>
            </a:extLst>
          </p:cNvPr>
          <p:cNvSpPr/>
          <p:nvPr userDrawn="1"/>
        </p:nvSpPr>
        <p:spPr>
          <a:xfrm rot="5400000">
            <a:off x="3476694" y="1883670"/>
            <a:ext cx="2142211" cy="2417221"/>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bg1"/>
          </a:solidFill>
          <a:ln w="381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FF720C94-DACD-4D41-975C-C86F388B800B}"/>
              </a:ext>
            </a:extLst>
          </p:cNvPr>
          <p:cNvSpPr txBox="1"/>
          <p:nvPr userDrawn="1"/>
        </p:nvSpPr>
        <p:spPr>
          <a:xfrm>
            <a:off x="5832691" y="3135720"/>
            <a:ext cx="1794307" cy="523220"/>
          </a:xfrm>
          <a:prstGeom prst="rect">
            <a:avLst/>
          </a:prstGeom>
          <a:noFill/>
        </p:spPr>
        <p:txBody>
          <a:bodyPr wrap="square" rtlCol="0">
            <a:spAutoFit/>
          </a:bodyPr>
          <a:lstStyle/>
          <a:p>
            <a:pPr algn="ctr"/>
            <a:r>
              <a:rPr lang="en-US" sz="1200" dirty="0">
                <a:solidFill>
                  <a:srgbClr val="FF8300"/>
                </a:solidFill>
                <a:latin typeface="Libre Franklin" pitchFamily="2" charset="77"/>
              </a:rPr>
              <a:t>Level 2: </a:t>
            </a:r>
            <a:r>
              <a:rPr lang="en-US" sz="1600" b="1" spc="300" dirty="0">
                <a:solidFill>
                  <a:srgbClr val="FF8300"/>
                </a:solidFill>
                <a:latin typeface="Libre Franklin" pitchFamily="2" charset="77"/>
              </a:rPr>
              <a:t>ASSOCIATE</a:t>
            </a:r>
          </a:p>
        </p:txBody>
      </p:sp>
      <p:sp>
        <p:nvSpPr>
          <p:cNvPr id="44" name="TextBox 43">
            <a:extLst>
              <a:ext uri="{FF2B5EF4-FFF2-40B4-BE49-F238E27FC236}">
                <a16:creationId xmlns:a16="http://schemas.microsoft.com/office/drawing/2014/main" id="{A1ADFE79-2CFF-D140-BE60-6AB32592B775}"/>
              </a:ext>
            </a:extLst>
          </p:cNvPr>
          <p:cNvSpPr txBox="1"/>
          <p:nvPr userDrawn="1"/>
        </p:nvSpPr>
        <p:spPr>
          <a:xfrm>
            <a:off x="7906912" y="3134869"/>
            <a:ext cx="2010008" cy="523220"/>
          </a:xfrm>
          <a:prstGeom prst="rect">
            <a:avLst/>
          </a:prstGeom>
          <a:noFill/>
        </p:spPr>
        <p:txBody>
          <a:bodyPr wrap="square" rtlCol="0">
            <a:spAutoFit/>
          </a:bodyPr>
          <a:lstStyle/>
          <a:p>
            <a:pPr algn="ctr"/>
            <a:r>
              <a:rPr lang="en-US" sz="1200" dirty="0">
                <a:solidFill>
                  <a:srgbClr val="FF8300"/>
                </a:solidFill>
                <a:latin typeface="Libre Franklin" pitchFamily="2" charset="77"/>
              </a:rPr>
              <a:t>Level 3: </a:t>
            </a:r>
            <a:r>
              <a:rPr lang="en-US" sz="1600" b="1" spc="300" dirty="0">
                <a:solidFill>
                  <a:srgbClr val="FF8300"/>
                </a:solidFill>
                <a:latin typeface="Libre Franklin" pitchFamily="2" charset="77"/>
              </a:rPr>
              <a:t>COMMUNITY</a:t>
            </a:r>
          </a:p>
        </p:txBody>
      </p:sp>
      <p:sp>
        <p:nvSpPr>
          <p:cNvPr id="45" name="TextBox 44">
            <a:extLst>
              <a:ext uri="{FF2B5EF4-FFF2-40B4-BE49-F238E27FC236}">
                <a16:creationId xmlns:a16="http://schemas.microsoft.com/office/drawing/2014/main" id="{EE1CE4F7-E0D0-B74E-A96B-C7E8C39B9190}"/>
              </a:ext>
            </a:extLst>
          </p:cNvPr>
          <p:cNvSpPr txBox="1"/>
          <p:nvPr userDrawn="1"/>
        </p:nvSpPr>
        <p:spPr>
          <a:xfrm>
            <a:off x="10019288" y="3136863"/>
            <a:ext cx="1529334" cy="523220"/>
          </a:xfrm>
          <a:prstGeom prst="rect">
            <a:avLst/>
          </a:prstGeom>
          <a:noFill/>
        </p:spPr>
        <p:txBody>
          <a:bodyPr wrap="square" rtlCol="0">
            <a:spAutoFit/>
          </a:bodyPr>
          <a:lstStyle/>
          <a:p>
            <a:pPr algn="ctr"/>
            <a:r>
              <a:rPr lang="en-US" sz="1200" dirty="0">
                <a:solidFill>
                  <a:srgbClr val="FF8300"/>
                </a:solidFill>
                <a:latin typeface="Libre Franklin" pitchFamily="2" charset="77"/>
                <a:cs typeface="Lao MN" panose="02020600050405020304" pitchFamily="18" charset="0"/>
              </a:rPr>
              <a:t>Level 4: </a:t>
            </a:r>
            <a:r>
              <a:rPr lang="en-US" sz="1600" b="1" spc="300" dirty="0">
                <a:solidFill>
                  <a:srgbClr val="FF8300"/>
                </a:solidFill>
                <a:latin typeface="Libre Franklin" pitchFamily="2" charset="77"/>
              </a:rPr>
              <a:t>MASTER</a:t>
            </a:r>
          </a:p>
        </p:txBody>
      </p:sp>
      <p:pic>
        <p:nvPicPr>
          <p:cNvPr id="46" name="Picture 45">
            <a:extLst>
              <a:ext uri="{FF2B5EF4-FFF2-40B4-BE49-F238E27FC236}">
                <a16:creationId xmlns:a16="http://schemas.microsoft.com/office/drawing/2014/main" id="{62CE8A6B-52FC-9348-8102-EC73DABDEFD7}"/>
              </a:ext>
            </a:extLst>
          </p:cNvPr>
          <p:cNvPicPr>
            <a:picLocks noChangeAspect="1"/>
          </p:cNvPicPr>
          <p:nvPr userDrawn="1"/>
        </p:nvPicPr>
        <p:blipFill>
          <a:blip r:embed="rId2"/>
          <a:stretch>
            <a:fillRect/>
          </a:stretch>
        </p:blipFill>
        <p:spPr>
          <a:xfrm>
            <a:off x="6277522" y="2379123"/>
            <a:ext cx="873838" cy="685916"/>
          </a:xfrm>
          <a:prstGeom prst="rect">
            <a:avLst/>
          </a:prstGeom>
        </p:spPr>
      </p:pic>
      <p:pic>
        <p:nvPicPr>
          <p:cNvPr id="47" name="Picture 46">
            <a:extLst>
              <a:ext uri="{FF2B5EF4-FFF2-40B4-BE49-F238E27FC236}">
                <a16:creationId xmlns:a16="http://schemas.microsoft.com/office/drawing/2014/main" id="{A8521650-53BC-B040-BF59-00B63CBF8510}"/>
              </a:ext>
            </a:extLst>
          </p:cNvPr>
          <p:cNvPicPr>
            <a:picLocks noChangeAspect="1"/>
          </p:cNvPicPr>
          <p:nvPr userDrawn="1"/>
        </p:nvPicPr>
        <p:blipFill>
          <a:blip r:embed="rId3"/>
          <a:stretch>
            <a:fillRect/>
          </a:stretch>
        </p:blipFill>
        <p:spPr>
          <a:xfrm>
            <a:off x="10486670" y="2321939"/>
            <a:ext cx="594571" cy="719744"/>
          </a:xfrm>
          <a:prstGeom prst="rect">
            <a:avLst/>
          </a:prstGeom>
        </p:spPr>
      </p:pic>
      <p:pic>
        <p:nvPicPr>
          <p:cNvPr id="48" name="Picture 47">
            <a:extLst>
              <a:ext uri="{FF2B5EF4-FFF2-40B4-BE49-F238E27FC236}">
                <a16:creationId xmlns:a16="http://schemas.microsoft.com/office/drawing/2014/main" id="{392F2FB0-219D-9A4A-9A7E-3813FA8B542C}"/>
              </a:ext>
            </a:extLst>
          </p:cNvPr>
          <p:cNvPicPr>
            <a:picLocks noChangeAspect="1"/>
          </p:cNvPicPr>
          <p:nvPr userDrawn="1"/>
        </p:nvPicPr>
        <p:blipFill>
          <a:blip r:embed="rId4"/>
          <a:stretch>
            <a:fillRect/>
          </a:stretch>
        </p:blipFill>
        <p:spPr>
          <a:xfrm>
            <a:off x="8444558" y="2298791"/>
            <a:ext cx="879660" cy="762372"/>
          </a:xfrm>
          <a:prstGeom prst="rect">
            <a:avLst/>
          </a:prstGeom>
        </p:spPr>
      </p:pic>
      <p:sp>
        <p:nvSpPr>
          <p:cNvPr id="49" name="Rounded Rectangle 4">
            <a:extLst>
              <a:ext uri="{FF2B5EF4-FFF2-40B4-BE49-F238E27FC236}">
                <a16:creationId xmlns:a16="http://schemas.microsoft.com/office/drawing/2014/main" id="{4D9FCE45-888F-9645-B7D5-DF16C3A3F41A}"/>
              </a:ext>
            </a:extLst>
          </p:cNvPr>
          <p:cNvSpPr txBox="1"/>
          <p:nvPr userDrawn="1"/>
        </p:nvSpPr>
        <p:spPr>
          <a:xfrm>
            <a:off x="5717303" y="3471568"/>
            <a:ext cx="1989270"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lnSpc>
                <a:spcPts val="2520"/>
              </a:lnSpc>
              <a:spcBef>
                <a:spcPct val="0"/>
              </a:spcBef>
            </a:pPr>
            <a:r>
              <a:rPr lang="en-US" sz="1200" i="1" dirty="0">
                <a:solidFill>
                  <a:srgbClr val="4D4D4C"/>
                </a:solidFill>
                <a:latin typeface="TeXGyreSchola" pitchFamily="2" charset="77"/>
              </a:rPr>
              <a:t>Digital Participant</a:t>
            </a:r>
          </a:p>
        </p:txBody>
      </p:sp>
      <p:sp>
        <p:nvSpPr>
          <p:cNvPr id="50" name="Rounded Rectangle 4">
            <a:extLst>
              <a:ext uri="{FF2B5EF4-FFF2-40B4-BE49-F238E27FC236}">
                <a16:creationId xmlns:a16="http://schemas.microsoft.com/office/drawing/2014/main" id="{25057BF4-509D-8241-84D8-566AC601152C}"/>
              </a:ext>
            </a:extLst>
          </p:cNvPr>
          <p:cNvSpPr txBox="1"/>
          <p:nvPr userDrawn="1"/>
        </p:nvSpPr>
        <p:spPr>
          <a:xfrm>
            <a:off x="7808941" y="3554870"/>
            <a:ext cx="2171342"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r>
              <a:rPr lang="en-US" sz="1200" i="1" dirty="0">
                <a:solidFill>
                  <a:srgbClr val="4D4D4C"/>
                </a:solidFill>
                <a:latin typeface="TeXGyreSchola" pitchFamily="2" charset="77"/>
              </a:rPr>
              <a:t>In-person Participant</a:t>
            </a:r>
          </a:p>
        </p:txBody>
      </p:sp>
      <p:sp>
        <p:nvSpPr>
          <p:cNvPr id="51" name="Rounded Rectangle 4">
            <a:extLst>
              <a:ext uri="{FF2B5EF4-FFF2-40B4-BE49-F238E27FC236}">
                <a16:creationId xmlns:a16="http://schemas.microsoft.com/office/drawing/2014/main" id="{90F0FB99-48F1-1E43-9A10-33708E33A4B5}"/>
              </a:ext>
            </a:extLst>
          </p:cNvPr>
          <p:cNvSpPr txBox="1"/>
          <p:nvPr userDrawn="1"/>
        </p:nvSpPr>
        <p:spPr>
          <a:xfrm>
            <a:off x="10220772" y="3535056"/>
            <a:ext cx="1168217"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r>
              <a:rPr lang="en-US" sz="1200" i="1" dirty="0">
                <a:solidFill>
                  <a:srgbClr val="4D4D4C"/>
                </a:solidFill>
                <a:latin typeface="TeXGyreSchola" pitchFamily="2" charset="77"/>
              </a:rPr>
              <a:t>Mentor &amp; Co-creator</a:t>
            </a:r>
          </a:p>
        </p:txBody>
      </p:sp>
      <p:sp>
        <p:nvSpPr>
          <p:cNvPr id="52" name="Rectangle 51">
            <a:extLst>
              <a:ext uri="{FF2B5EF4-FFF2-40B4-BE49-F238E27FC236}">
                <a16:creationId xmlns:a16="http://schemas.microsoft.com/office/drawing/2014/main" id="{7DE3F05B-20BA-4C43-9403-9CE6F5E2F026}"/>
              </a:ext>
            </a:extLst>
          </p:cNvPr>
          <p:cNvSpPr/>
          <p:nvPr userDrawn="1"/>
        </p:nvSpPr>
        <p:spPr>
          <a:xfrm>
            <a:off x="9900126" y="4148404"/>
            <a:ext cx="1797629" cy="689114"/>
          </a:xfrm>
          <a:prstGeom prst="rect">
            <a:avLst/>
          </a:prstGeom>
          <a:solidFill>
            <a:schemeClr val="tx2"/>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b="1" dirty="0">
              <a:latin typeface="Libre Franklin" pitchFamily="2" charset="77"/>
            </a:endParaRPr>
          </a:p>
        </p:txBody>
      </p:sp>
      <p:sp>
        <p:nvSpPr>
          <p:cNvPr id="53" name="Freeform 52">
            <a:extLst>
              <a:ext uri="{FF2B5EF4-FFF2-40B4-BE49-F238E27FC236}">
                <a16:creationId xmlns:a16="http://schemas.microsoft.com/office/drawing/2014/main" id="{6D11446F-FD8A-6E43-AACA-1688857AD6B5}"/>
              </a:ext>
            </a:extLst>
          </p:cNvPr>
          <p:cNvSpPr/>
          <p:nvPr userDrawn="1"/>
        </p:nvSpPr>
        <p:spPr>
          <a:xfrm rot="5400000">
            <a:off x="8546111" y="3253786"/>
            <a:ext cx="689113" cy="2478358"/>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tx2">
              <a:lumMod val="60000"/>
              <a:lumOff val="40000"/>
            </a:schemeClr>
          </a:solid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000" b="1" dirty="0">
              <a:latin typeface="Libre Franklin" pitchFamily="2" charset="77"/>
            </a:endParaRPr>
          </a:p>
        </p:txBody>
      </p:sp>
      <p:sp>
        <p:nvSpPr>
          <p:cNvPr id="54" name="Freeform 53">
            <a:extLst>
              <a:ext uri="{FF2B5EF4-FFF2-40B4-BE49-F238E27FC236}">
                <a16:creationId xmlns:a16="http://schemas.microsoft.com/office/drawing/2014/main" id="{D90EC175-7F72-3946-B261-D7BD201EFB22}"/>
              </a:ext>
            </a:extLst>
          </p:cNvPr>
          <p:cNvSpPr/>
          <p:nvPr userDrawn="1"/>
        </p:nvSpPr>
        <p:spPr>
          <a:xfrm rot="5400000">
            <a:off x="6382868" y="3230737"/>
            <a:ext cx="693954" cy="2532743"/>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tx2">
              <a:lumMod val="40000"/>
              <a:lumOff val="60000"/>
            </a:schemeClr>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000" b="1" dirty="0">
              <a:latin typeface="Libre Franklin" pitchFamily="2" charset="77"/>
            </a:endParaRPr>
          </a:p>
        </p:txBody>
      </p:sp>
      <p:sp>
        <p:nvSpPr>
          <p:cNvPr id="55" name="Freeform 54">
            <a:extLst>
              <a:ext uri="{FF2B5EF4-FFF2-40B4-BE49-F238E27FC236}">
                <a16:creationId xmlns:a16="http://schemas.microsoft.com/office/drawing/2014/main" id="{A1EB7B2B-6C7F-8541-9BCD-B0D78CBB0A58}"/>
              </a:ext>
            </a:extLst>
          </p:cNvPr>
          <p:cNvSpPr/>
          <p:nvPr userDrawn="1"/>
        </p:nvSpPr>
        <p:spPr>
          <a:xfrm rot="5400000">
            <a:off x="4203244" y="3284362"/>
            <a:ext cx="689113" cy="2417219"/>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tx2">
              <a:lumMod val="20000"/>
              <a:lumOff val="80000"/>
            </a:schemeClr>
          </a:solidFill>
          <a:ln w="381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000" b="1" dirty="0">
                <a:solidFill>
                  <a:schemeClr val="tx1">
                    <a:lumMod val="60000"/>
                    <a:lumOff val="40000"/>
                  </a:schemeClr>
                </a:solidFill>
                <a:latin typeface="Libre Franklin" pitchFamily="2" charset="77"/>
              </a:rPr>
              <a:t>      </a:t>
            </a:r>
          </a:p>
        </p:txBody>
      </p:sp>
      <p:sp>
        <p:nvSpPr>
          <p:cNvPr id="56" name="Rectangle 55">
            <a:extLst>
              <a:ext uri="{FF2B5EF4-FFF2-40B4-BE49-F238E27FC236}">
                <a16:creationId xmlns:a16="http://schemas.microsoft.com/office/drawing/2014/main" id="{F8A8ED06-318E-094A-ABCB-34A8062AD78F}"/>
              </a:ext>
            </a:extLst>
          </p:cNvPr>
          <p:cNvSpPr/>
          <p:nvPr userDrawn="1"/>
        </p:nvSpPr>
        <p:spPr>
          <a:xfrm>
            <a:off x="9900126" y="4867653"/>
            <a:ext cx="1797629" cy="689114"/>
          </a:xfrm>
          <a:prstGeom prst="rect">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b="1" dirty="0">
              <a:latin typeface="Libre Franklin" pitchFamily="2" charset="77"/>
            </a:endParaRPr>
          </a:p>
        </p:txBody>
      </p:sp>
      <p:sp>
        <p:nvSpPr>
          <p:cNvPr id="57" name="Freeform 56">
            <a:extLst>
              <a:ext uri="{FF2B5EF4-FFF2-40B4-BE49-F238E27FC236}">
                <a16:creationId xmlns:a16="http://schemas.microsoft.com/office/drawing/2014/main" id="{6695BBB4-2B08-2440-B7D6-992A9B87A34F}"/>
              </a:ext>
            </a:extLst>
          </p:cNvPr>
          <p:cNvSpPr/>
          <p:nvPr userDrawn="1"/>
        </p:nvSpPr>
        <p:spPr>
          <a:xfrm rot="5400000">
            <a:off x="8545613" y="3973037"/>
            <a:ext cx="689113" cy="2478358"/>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accent2">
              <a:lumMod val="60000"/>
              <a:lumOff val="40000"/>
            </a:schemeClr>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000" b="1" dirty="0">
              <a:latin typeface="Libre Franklin" pitchFamily="2" charset="77"/>
            </a:endParaRPr>
          </a:p>
        </p:txBody>
      </p:sp>
      <p:sp>
        <p:nvSpPr>
          <p:cNvPr id="58" name="Freeform 57">
            <a:extLst>
              <a:ext uri="{FF2B5EF4-FFF2-40B4-BE49-F238E27FC236}">
                <a16:creationId xmlns:a16="http://schemas.microsoft.com/office/drawing/2014/main" id="{CA6FAEA8-7A37-4E4F-B711-888C50CA64FC}"/>
              </a:ext>
            </a:extLst>
          </p:cNvPr>
          <p:cNvSpPr/>
          <p:nvPr userDrawn="1"/>
        </p:nvSpPr>
        <p:spPr>
          <a:xfrm rot="5400000">
            <a:off x="6385458" y="3946006"/>
            <a:ext cx="688782" cy="2532743"/>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000" b="1" dirty="0">
              <a:latin typeface="Libre Franklin" pitchFamily="2" charset="77"/>
            </a:endParaRPr>
          </a:p>
        </p:txBody>
      </p:sp>
      <p:sp>
        <p:nvSpPr>
          <p:cNvPr id="59" name="Freeform 58">
            <a:extLst>
              <a:ext uri="{FF2B5EF4-FFF2-40B4-BE49-F238E27FC236}">
                <a16:creationId xmlns:a16="http://schemas.microsoft.com/office/drawing/2014/main" id="{618888AC-F785-804A-8DB5-0A9FC96F2D28}"/>
              </a:ext>
            </a:extLst>
          </p:cNvPr>
          <p:cNvSpPr/>
          <p:nvPr userDrawn="1"/>
        </p:nvSpPr>
        <p:spPr>
          <a:xfrm rot="5400000">
            <a:off x="4203244" y="4003611"/>
            <a:ext cx="689113" cy="2417218"/>
          </a:xfrm>
          <a:custGeom>
            <a:avLst/>
            <a:gdLst>
              <a:gd name="connsiteX0" fmla="*/ 0 w 5444068"/>
              <a:gd name="connsiteY0" fmla="*/ 2459586 h 2459586"/>
              <a:gd name="connsiteX1" fmla="*/ 0 w 5444068"/>
              <a:gd name="connsiteY1" fmla="*/ 183204 h 2459586"/>
              <a:gd name="connsiteX2" fmla="*/ 2349822 w 5444068"/>
              <a:gd name="connsiteY2" fmla="*/ 183204 h 2459586"/>
              <a:gd name="connsiteX3" fmla="*/ 2596904 w 5444068"/>
              <a:gd name="connsiteY3" fmla="*/ 0 h 2459586"/>
              <a:gd name="connsiteX4" fmla="*/ 2843986 w 5444068"/>
              <a:gd name="connsiteY4" fmla="*/ 183204 h 2459586"/>
              <a:gd name="connsiteX5" fmla="*/ 5444068 w 5444068"/>
              <a:gd name="connsiteY5" fmla="*/ 183204 h 2459586"/>
              <a:gd name="connsiteX6" fmla="*/ 5444068 w 5444068"/>
              <a:gd name="connsiteY6" fmla="*/ 2459586 h 245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4068" h="2459586">
                <a:moveTo>
                  <a:pt x="0" y="2459586"/>
                </a:moveTo>
                <a:lnTo>
                  <a:pt x="0" y="183204"/>
                </a:lnTo>
                <a:lnTo>
                  <a:pt x="2349822" y="183204"/>
                </a:lnTo>
                <a:lnTo>
                  <a:pt x="2596904" y="0"/>
                </a:lnTo>
                <a:lnTo>
                  <a:pt x="2843986" y="183204"/>
                </a:lnTo>
                <a:lnTo>
                  <a:pt x="5444068" y="183204"/>
                </a:lnTo>
                <a:lnTo>
                  <a:pt x="5444068" y="2459586"/>
                </a:lnTo>
                <a:close/>
              </a:path>
            </a:pathLst>
          </a:custGeom>
          <a:solidFill>
            <a:schemeClr val="accent2">
              <a:lumMod val="20000"/>
              <a:lumOff val="80000"/>
            </a:schemeClr>
          </a:solid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2000" b="1" dirty="0">
              <a:solidFill>
                <a:schemeClr val="tx1">
                  <a:lumMod val="60000"/>
                  <a:lumOff val="40000"/>
                </a:schemeClr>
              </a:solidFill>
              <a:latin typeface="Libre Franklin" pitchFamily="2" charset="77"/>
            </a:endParaRPr>
          </a:p>
        </p:txBody>
      </p:sp>
      <p:sp>
        <p:nvSpPr>
          <p:cNvPr id="60" name="Rounded Rectangle 4">
            <a:extLst>
              <a:ext uri="{FF2B5EF4-FFF2-40B4-BE49-F238E27FC236}">
                <a16:creationId xmlns:a16="http://schemas.microsoft.com/office/drawing/2014/main" id="{01122DDA-58FD-8540-ACE3-6011539ECA0B}"/>
              </a:ext>
            </a:extLst>
          </p:cNvPr>
          <p:cNvSpPr txBox="1"/>
          <p:nvPr userDrawn="1"/>
        </p:nvSpPr>
        <p:spPr>
          <a:xfrm>
            <a:off x="3459234" y="3466322"/>
            <a:ext cx="2088598" cy="608508"/>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4460" tIns="124460" rIns="124460" bIns="124460" numCol="1" spcCol="1270" anchor="t" anchorCtr="0">
            <a:noAutofit/>
          </a:bodyPr>
          <a:lstStyle/>
          <a:p>
            <a:pPr marL="0" lvl="1" algn="ctr" defTabSz="777875">
              <a:lnSpc>
                <a:spcPts val="2520"/>
              </a:lnSpc>
              <a:spcBef>
                <a:spcPct val="0"/>
              </a:spcBef>
            </a:pPr>
            <a:r>
              <a:rPr lang="en-US" sz="1200" i="1" dirty="0">
                <a:solidFill>
                  <a:srgbClr val="4D4D4C"/>
                </a:solidFill>
                <a:latin typeface="TeXGyreSchola" pitchFamily="2" charset="77"/>
              </a:rPr>
              <a:t>Digital Consumer</a:t>
            </a:r>
          </a:p>
        </p:txBody>
      </p:sp>
      <p:sp>
        <p:nvSpPr>
          <p:cNvPr id="61" name="TextBox 60">
            <a:extLst>
              <a:ext uri="{FF2B5EF4-FFF2-40B4-BE49-F238E27FC236}">
                <a16:creationId xmlns:a16="http://schemas.microsoft.com/office/drawing/2014/main" id="{9D8C8BDA-A8ED-AB46-88BC-A6244171EE0C}"/>
              </a:ext>
            </a:extLst>
          </p:cNvPr>
          <p:cNvSpPr txBox="1"/>
          <p:nvPr userDrawn="1"/>
        </p:nvSpPr>
        <p:spPr>
          <a:xfrm>
            <a:off x="3738866" y="3135720"/>
            <a:ext cx="1529334" cy="523220"/>
          </a:xfrm>
          <a:prstGeom prst="rect">
            <a:avLst/>
          </a:prstGeom>
          <a:noFill/>
        </p:spPr>
        <p:txBody>
          <a:bodyPr wrap="square" rtlCol="0">
            <a:spAutoFit/>
          </a:bodyPr>
          <a:lstStyle/>
          <a:p>
            <a:pPr algn="ctr"/>
            <a:r>
              <a:rPr lang="en-US" sz="1200" dirty="0">
                <a:solidFill>
                  <a:srgbClr val="FF8300"/>
                </a:solidFill>
                <a:latin typeface="Libre Franklin" pitchFamily="2" charset="77"/>
              </a:rPr>
              <a:t>Level 1: </a:t>
            </a:r>
            <a:r>
              <a:rPr lang="en-US" sz="1600" b="1" spc="300" dirty="0">
                <a:solidFill>
                  <a:srgbClr val="FF8300"/>
                </a:solidFill>
                <a:latin typeface="Libre Franklin" pitchFamily="2" charset="77"/>
              </a:rPr>
              <a:t>ENGAGED</a:t>
            </a:r>
          </a:p>
        </p:txBody>
      </p:sp>
      <p:pic>
        <p:nvPicPr>
          <p:cNvPr id="62" name="Picture 61">
            <a:extLst>
              <a:ext uri="{FF2B5EF4-FFF2-40B4-BE49-F238E27FC236}">
                <a16:creationId xmlns:a16="http://schemas.microsoft.com/office/drawing/2014/main" id="{EB07D889-31F3-464D-A674-30FB0EFE9949}"/>
              </a:ext>
            </a:extLst>
          </p:cNvPr>
          <p:cNvPicPr>
            <a:picLocks noChangeAspect="1"/>
          </p:cNvPicPr>
          <p:nvPr userDrawn="1"/>
        </p:nvPicPr>
        <p:blipFill>
          <a:blip r:embed="rId5"/>
          <a:stretch>
            <a:fillRect/>
          </a:stretch>
        </p:blipFill>
        <p:spPr>
          <a:xfrm>
            <a:off x="4126935" y="2428687"/>
            <a:ext cx="672060" cy="648058"/>
          </a:xfrm>
          <a:prstGeom prst="rect">
            <a:avLst/>
          </a:prstGeom>
        </p:spPr>
      </p:pic>
      <p:sp>
        <p:nvSpPr>
          <p:cNvPr id="63" name="TextBox 62">
            <a:extLst>
              <a:ext uri="{FF2B5EF4-FFF2-40B4-BE49-F238E27FC236}">
                <a16:creationId xmlns:a16="http://schemas.microsoft.com/office/drawing/2014/main" id="{B8CD9C26-CD68-B144-A2EF-5212B3DAC4EC}"/>
              </a:ext>
            </a:extLst>
          </p:cNvPr>
          <p:cNvSpPr txBox="1"/>
          <p:nvPr userDrawn="1"/>
        </p:nvSpPr>
        <p:spPr>
          <a:xfrm>
            <a:off x="784779" y="2570247"/>
            <a:ext cx="2337572" cy="1200329"/>
          </a:xfrm>
          <a:prstGeom prst="rect">
            <a:avLst/>
          </a:prstGeom>
          <a:noFill/>
        </p:spPr>
        <p:txBody>
          <a:bodyPr wrap="square" rtlCol="0">
            <a:spAutoFit/>
          </a:bodyPr>
          <a:lstStyle/>
          <a:p>
            <a:pPr algn="ctr"/>
            <a:r>
              <a:rPr lang="en-US" sz="2400" b="1" spc="300" dirty="0">
                <a:solidFill>
                  <a:srgbClr val="FF8300"/>
                </a:solidFill>
                <a:latin typeface="Libre Franklin" pitchFamily="2" charset="77"/>
              </a:rPr>
              <a:t>TEACHERS IN NETWORK</a:t>
            </a:r>
          </a:p>
        </p:txBody>
      </p:sp>
      <p:sp>
        <p:nvSpPr>
          <p:cNvPr id="64" name="Rectangle 63">
            <a:extLst>
              <a:ext uri="{FF2B5EF4-FFF2-40B4-BE49-F238E27FC236}">
                <a16:creationId xmlns:a16="http://schemas.microsoft.com/office/drawing/2014/main" id="{38BD05E2-D433-0A4B-8A76-A6AF4077A589}"/>
              </a:ext>
            </a:extLst>
          </p:cNvPr>
          <p:cNvSpPr/>
          <p:nvPr userDrawn="1"/>
        </p:nvSpPr>
        <p:spPr>
          <a:xfrm rot="5400000">
            <a:off x="813077" y="4033300"/>
            <a:ext cx="548640" cy="91440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b="1" dirty="0">
              <a:solidFill>
                <a:schemeClr val="tx1"/>
              </a:solidFill>
              <a:latin typeface="Libre Franklin" pitchFamily="2" charset="77"/>
            </a:endParaRPr>
          </a:p>
        </p:txBody>
      </p:sp>
      <p:sp>
        <p:nvSpPr>
          <p:cNvPr id="65" name="Rectangle 64">
            <a:extLst>
              <a:ext uri="{FF2B5EF4-FFF2-40B4-BE49-F238E27FC236}">
                <a16:creationId xmlns:a16="http://schemas.microsoft.com/office/drawing/2014/main" id="{E61856D2-AE83-E64D-B7F1-9E8B8DF2482E}"/>
              </a:ext>
            </a:extLst>
          </p:cNvPr>
          <p:cNvSpPr/>
          <p:nvPr userDrawn="1"/>
        </p:nvSpPr>
        <p:spPr>
          <a:xfrm rot="5400000">
            <a:off x="813077" y="4755010"/>
            <a:ext cx="548640" cy="91440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200" b="1" dirty="0">
              <a:solidFill>
                <a:schemeClr val="tx1"/>
              </a:solidFill>
              <a:latin typeface="Libre Franklin" pitchFamily="2" charset="77"/>
            </a:endParaRPr>
          </a:p>
        </p:txBody>
      </p:sp>
      <p:sp>
        <p:nvSpPr>
          <p:cNvPr id="7" name="Text Placeholder 6">
            <a:extLst>
              <a:ext uri="{FF2B5EF4-FFF2-40B4-BE49-F238E27FC236}">
                <a16:creationId xmlns:a16="http://schemas.microsoft.com/office/drawing/2014/main" id="{F43B1ACA-5EDE-4D44-84F3-9F1F00BED370}"/>
              </a:ext>
            </a:extLst>
          </p:cNvPr>
          <p:cNvSpPr>
            <a:spLocks noGrp="1"/>
          </p:cNvSpPr>
          <p:nvPr>
            <p:ph type="body" sz="quarter" idx="13"/>
          </p:nvPr>
        </p:nvSpPr>
        <p:spPr>
          <a:xfrm>
            <a:off x="630196" y="4245990"/>
            <a:ext cx="914400" cy="496286"/>
          </a:xfrm>
        </p:spPr>
        <p:txBody>
          <a:bodyPr anchor="ctr">
            <a:noAutofit/>
          </a:bodyPr>
          <a:lstStyle>
            <a:lvl1pPr marL="0" indent="0" algn="ctr">
              <a:buNone/>
              <a:defRPr sz="1400">
                <a:latin typeface="Libre Franklin" pitchFamily="2" charset="77"/>
              </a:defRPr>
            </a:lvl1pPr>
            <a:lvl2pPr>
              <a:defRPr sz="1200"/>
            </a:lvl2pPr>
            <a:lvl3pPr>
              <a:defRPr sz="1200"/>
            </a:lvl3pPr>
            <a:lvl4pPr>
              <a:defRPr sz="1200"/>
            </a:lvl4pPr>
            <a:lvl5pPr>
              <a:defRPr sz="1200"/>
            </a:lvl5pPr>
          </a:lstStyle>
          <a:p>
            <a:pPr lvl="0"/>
            <a:endParaRPr lang="en-US" dirty="0"/>
          </a:p>
        </p:txBody>
      </p:sp>
      <p:sp>
        <p:nvSpPr>
          <p:cNvPr id="67" name="Text Placeholder 6">
            <a:extLst>
              <a:ext uri="{FF2B5EF4-FFF2-40B4-BE49-F238E27FC236}">
                <a16:creationId xmlns:a16="http://schemas.microsoft.com/office/drawing/2014/main" id="{06F5AE0C-49F2-5D46-BAC5-6830A8A3B962}"/>
              </a:ext>
            </a:extLst>
          </p:cNvPr>
          <p:cNvSpPr>
            <a:spLocks noGrp="1"/>
          </p:cNvSpPr>
          <p:nvPr>
            <p:ph type="body" sz="quarter" idx="14"/>
          </p:nvPr>
        </p:nvSpPr>
        <p:spPr>
          <a:xfrm>
            <a:off x="630196" y="4964067"/>
            <a:ext cx="914400" cy="496286"/>
          </a:xfrm>
        </p:spPr>
        <p:txBody>
          <a:bodyPr anchor="ctr">
            <a:noAutofit/>
          </a:bodyPr>
          <a:lstStyle>
            <a:lvl1pPr marL="0" indent="0" algn="ctr">
              <a:buNone/>
              <a:defRPr sz="1400">
                <a:latin typeface="Libre Franklin" pitchFamily="2" charset="77"/>
              </a:defRPr>
            </a:lvl1pPr>
            <a:lvl2pPr>
              <a:defRPr sz="1200"/>
            </a:lvl2pPr>
            <a:lvl3pPr>
              <a:defRPr sz="1200"/>
            </a:lvl3pPr>
            <a:lvl4pPr>
              <a:defRPr sz="1200"/>
            </a:lvl4pPr>
            <a:lvl5pPr>
              <a:defRPr sz="1200"/>
            </a:lvl5pPr>
          </a:lstStyle>
          <a:p>
            <a:pPr lvl="0"/>
            <a:endParaRPr lang="en-US" dirty="0"/>
          </a:p>
        </p:txBody>
      </p:sp>
      <p:sp>
        <p:nvSpPr>
          <p:cNvPr id="73" name="Text Placeholder 6">
            <a:extLst>
              <a:ext uri="{FF2B5EF4-FFF2-40B4-BE49-F238E27FC236}">
                <a16:creationId xmlns:a16="http://schemas.microsoft.com/office/drawing/2014/main" id="{C39C619A-78EA-D648-80DA-CD58EA34CDB8}"/>
              </a:ext>
            </a:extLst>
          </p:cNvPr>
          <p:cNvSpPr>
            <a:spLocks noGrp="1"/>
          </p:cNvSpPr>
          <p:nvPr>
            <p:ph type="body" sz="quarter" idx="16"/>
          </p:nvPr>
        </p:nvSpPr>
        <p:spPr>
          <a:xfrm>
            <a:off x="1654792" y="4241843"/>
            <a:ext cx="1593474"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dirty="0"/>
          </a:p>
        </p:txBody>
      </p:sp>
      <p:sp>
        <p:nvSpPr>
          <p:cNvPr id="75" name="Text Placeholder 6">
            <a:extLst>
              <a:ext uri="{FF2B5EF4-FFF2-40B4-BE49-F238E27FC236}">
                <a16:creationId xmlns:a16="http://schemas.microsoft.com/office/drawing/2014/main" id="{5A4C5983-4ECC-414A-A1DA-E4535E5BE80E}"/>
              </a:ext>
            </a:extLst>
          </p:cNvPr>
          <p:cNvSpPr>
            <a:spLocks noGrp="1"/>
          </p:cNvSpPr>
          <p:nvPr>
            <p:ph type="body" sz="quarter" idx="18"/>
          </p:nvPr>
        </p:nvSpPr>
        <p:spPr>
          <a:xfrm>
            <a:off x="1645156" y="4961822"/>
            <a:ext cx="1593474"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dirty="0"/>
          </a:p>
        </p:txBody>
      </p:sp>
      <p:sp>
        <p:nvSpPr>
          <p:cNvPr id="78" name="Text Placeholder 6">
            <a:extLst>
              <a:ext uri="{FF2B5EF4-FFF2-40B4-BE49-F238E27FC236}">
                <a16:creationId xmlns:a16="http://schemas.microsoft.com/office/drawing/2014/main" id="{4AECD36E-CC7F-0A4E-9156-5AFF7593ABE7}"/>
              </a:ext>
            </a:extLst>
          </p:cNvPr>
          <p:cNvSpPr>
            <a:spLocks noGrp="1"/>
          </p:cNvSpPr>
          <p:nvPr>
            <p:ph type="body" sz="quarter" idx="19"/>
          </p:nvPr>
        </p:nvSpPr>
        <p:spPr>
          <a:xfrm>
            <a:off x="3668878" y="4245845"/>
            <a:ext cx="1593474" cy="496286"/>
          </a:xfrm>
        </p:spPr>
        <p:txBody>
          <a:bodyPr anchor="ctr">
            <a:noAutofit/>
          </a:bodyPr>
          <a:lstStyle>
            <a:lvl1pPr marL="0" indent="0" algn="ctr">
              <a:buNone/>
              <a:defRPr sz="2000" b="1">
                <a:solidFill>
                  <a:schemeClr val="tx1"/>
                </a:solidFill>
                <a:latin typeface="Libre Franklin" pitchFamily="2" charset="77"/>
              </a:defRPr>
            </a:lvl1pPr>
            <a:lvl2pPr>
              <a:defRPr sz="1200"/>
            </a:lvl2pPr>
            <a:lvl3pPr>
              <a:defRPr sz="1200"/>
            </a:lvl3pPr>
            <a:lvl4pPr>
              <a:defRPr sz="1200"/>
            </a:lvl4pPr>
            <a:lvl5pPr>
              <a:defRPr sz="1200"/>
            </a:lvl5pPr>
          </a:lstStyle>
          <a:p>
            <a:pPr lvl="0"/>
            <a:endParaRPr lang="en-US" dirty="0"/>
          </a:p>
        </p:txBody>
      </p:sp>
      <p:sp>
        <p:nvSpPr>
          <p:cNvPr id="80" name="Text Placeholder 6">
            <a:extLst>
              <a:ext uri="{FF2B5EF4-FFF2-40B4-BE49-F238E27FC236}">
                <a16:creationId xmlns:a16="http://schemas.microsoft.com/office/drawing/2014/main" id="{A74301D4-1FFB-9A47-855B-B9EC95A70902}"/>
              </a:ext>
            </a:extLst>
          </p:cNvPr>
          <p:cNvSpPr>
            <a:spLocks noGrp="1"/>
          </p:cNvSpPr>
          <p:nvPr>
            <p:ph type="body" sz="quarter" idx="21"/>
          </p:nvPr>
        </p:nvSpPr>
        <p:spPr>
          <a:xfrm>
            <a:off x="3659242" y="4965824"/>
            <a:ext cx="1593474" cy="496286"/>
          </a:xfrm>
        </p:spPr>
        <p:txBody>
          <a:bodyPr anchor="ctr">
            <a:noAutofit/>
          </a:bodyPr>
          <a:lstStyle>
            <a:lvl1pPr marL="0" indent="0" algn="ctr">
              <a:buNone/>
              <a:defRPr sz="2000" b="1">
                <a:solidFill>
                  <a:schemeClr val="tx1"/>
                </a:solidFill>
                <a:latin typeface="Libre Franklin" pitchFamily="2" charset="77"/>
              </a:defRPr>
            </a:lvl1pPr>
            <a:lvl2pPr>
              <a:defRPr sz="1200"/>
            </a:lvl2pPr>
            <a:lvl3pPr>
              <a:defRPr sz="1200"/>
            </a:lvl3pPr>
            <a:lvl4pPr>
              <a:defRPr sz="1200"/>
            </a:lvl4pPr>
            <a:lvl5pPr>
              <a:defRPr sz="1200"/>
            </a:lvl5pPr>
          </a:lstStyle>
          <a:p>
            <a:pPr lvl="0"/>
            <a:endParaRPr lang="en-US" dirty="0"/>
          </a:p>
        </p:txBody>
      </p:sp>
      <p:sp>
        <p:nvSpPr>
          <p:cNvPr id="81" name="Text Placeholder 6">
            <a:extLst>
              <a:ext uri="{FF2B5EF4-FFF2-40B4-BE49-F238E27FC236}">
                <a16:creationId xmlns:a16="http://schemas.microsoft.com/office/drawing/2014/main" id="{81F526A8-A54B-9542-B8B4-8E7DA77390CD}"/>
              </a:ext>
            </a:extLst>
          </p:cNvPr>
          <p:cNvSpPr>
            <a:spLocks noGrp="1"/>
          </p:cNvSpPr>
          <p:nvPr>
            <p:ph type="body" sz="quarter" idx="22"/>
          </p:nvPr>
        </p:nvSpPr>
        <p:spPr>
          <a:xfrm>
            <a:off x="5932583" y="4247311"/>
            <a:ext cx="1593474" cy="496286"/>
          </a:xfrm>
        </p:spPr>
        <p:txBody>
          <a:bodyPr anchor="ctr">
            <a:noAutofit/>
          </a:bodyPr>
          <a:lstStyle>
            <a:lvl1pPr marL="0" indent="0" algn="ctr">
              <a:buNone/>
              <a:defRPr sz="2000" b="1">
                <a:solidFill>
                  <a:schemeClr val="tx1"/>
                </a:solidFill>
                <a:latin typeface="Libre Franklin" pitchFamily="2" charset="77"/>
              </a:defRPr>
            </a:lvl1pPr>
            <a:lvl2pPr>
              <a:defRPr sz="1200"/>
            </a:lvl2pPr>
            <a:lvl3pPr>
              <a:defRPr sz="1200"/>
            </a:lvl3pPr>
            <a:lvl4pPr>
              <a:defRPr sz="1200"/>
            </a:lvl4pPr>
            <a:lvl5pPr>
              <a:defRPr sz="1200"/>
            </a:lvl5pPr>
          </a:lstStyle>
          <a:p>
            <a:pPr lvl="0"/>
            <a:endParaRPr lang="en-US" dirty="0"/>
          </a:p>
        </p:txBody>
      </p:sp>
      <p:sp>
        <p:nvSpPr>
          <p:cNvPr id="83" name="Text Placeholder 6">
            <a:extLst>
              <a:ext uri="{FF2B5EF4-FFF2-40B4-BE49-F238E27FC236}">
                <a16:creationId xmlns:a16="http://schemas.microsoft.com/office/drawing/2014/main" id="{A5B3D807-9A25-1046-9080-2BAB0DB04C8E}"/>
              </a:ext>
            </a:extLst>
          </p:cNvPr>
          <p:cNvSpPr>
            <a:spLocks noGrp="1"/>
          </p:cNvSpPr>
          <p:nvPr>
            <p:ph type="body" sz="quarter" idx="24"/>
          </p:nvPr>
        </p:nvSpPr>
        <p:spPr>
          <a:xfrm>
            <a:off x="5922947" y="4967290"/>
            <a:ext cx="1593474" cy="496286"/>
          </a:xfrm>
        </p:spPr>
        <p:txBody>
          <a:bodyPr anchor="ctr">
            <a:noAutofit/>
          </a:bodyPr>
          <a:lstStyle>
            <a:lvl1pPr marL="0" indent="0" algn="ctr">
              <a:buNone/>
              <a:defRPr sz="2000" b="1">
                <a:solidFill>
                  <a:schemeClr val="tx1"/>
                </a:solidFill>
                <a:latin typeface="Libre Franklin" pitchFamily="2" charset="77"/>
              </a:defRPr>
            </a:lvl1pPr>
            <a:lvl2pPr>
              <a:defRPr sz="1200"/>
            </a:lvl2pPr>
            <a:lvl3pPr>
              <a:defRPr sz="1200"/>
            </a:lvl3pPr>
            <a:lvl4pPr>
              <a:defRPr sz="1200"/>
            </a:lvl4pPr>
            <a:lvl5pPr>
              <a:defRPr sz="1200"/>
            </a:lvl5pPr>
          </a:lstStyle>
          <a:p>
            <a:pPr lvl="0"/>
            <a:endParaRPr lang="en-US" dirty="0"/>
          </a:p>
        </p:txBody>
      </p:sp>
      <p:sp>
        <p:nvSpPr>
          <p:cNvPr id="85" name="Text Placeholder 6">
            <a:extLst>
              <a:ext uri="{FF2B5EF4-FFF2-40B4-BE49-F238E27FC236}">
                <a16:creationId xmlns:a16="http://schemas.microsoft.com/office/drawing/2014/main" id="{4575FC58-3780-5F46-9004-9A487486B072}"/>
              </a:ext>
            </a:extLst>
          </p:cNvPr>
          <p:cNvSpPr>
            <a:spLocks noGrp="1"/>
          </p:cNvSpPr>
          <p:nvPr>
            <p:ph type="body" sz="quarter" idx="25"/>
          </p:nvPr>
        </p:nvSpPr>
        <p:spPr>
          <a:xfrm>
            <a:off x="8156444" y="4241843"/>
            <a:ext cx="1593474"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dirty="0"/>
          </a:p>
        </p:txBody>
      </p:sp>
      <p:sp>
        <p:nvSpPr>
          <p:cNvPr id="87" name="Text Placeholder 6">
            <a:extLst>
              <a:ext uri="{FF2B5EF4-FFF2-40B4-BE49-F238E27FC236}">
                <a16:creationId xmlns:a16="http://schemas.microsoft.com/office/drawing/2014/main" id="{960045A1-2EA2-8441-91E3-C31522DBF843}"/>
              </a:ext>
            </a:extLst>
          </p:cNvPr>
          <p:cNvSpPr>
            <a:spLocks noGrp="1"/>
          </p:cNvSpPr>
          <p:nvPr>
            <p:ph type="body" sz="quarter" idx="27"/>
          </p:nvPr>
        </p:nvSpPr>
        <p:spPr>
          <a:xfrm>
            <a:off x="8146808" y="4961822"/>
            <a:ext cx="1593474"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dirty="0"/>
          </a:p>
        </p:txBody>
      </p:sp>
      <p:sp>
        <p:nvSpPr>
          <p:cNvPr id="88" name="Text Placeholder 6">
            <a:extLst>
              <a:ext uri="{FF2B5EF4-FFF2-40B4-BE49-F238E27FC236}">
                <a16:creationId xmlns:a16="http://schemas.microsoft.com/office/drawing/2014/main" id="{F4814273-DEF6-7B4D-9EA8-DA4A447CEAAD}"/>
              </a:ext>
            </a:extLst>
          </p:cNvPr>
          <p:cNvSpPr>
            <a:spLocks noGrp="1"/>
          </p:cNvSpPr>
          <p:nvPr>
            <p:ph type="body" sz="quarter" idx="28"/>
          </p:nvPr>
        </p:nvSpPr>
        <p:spPr>
          <a:xfrm>
            <a:off x="10279557" y="4246893"/>
            <a:ext cx="1282246"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dirty="0"/>
          </a:p>
        </p:txBody>
      </p:sp>
      <p:sp>
        <p:nvSpPr>
          <p:cNvPr id="90" name="Text Placeholder 6">
            <a:extLst>
              <a:ext uri="{FF2B5EF4-FFF2-40B4-BE49-F238E27FC236}">
                <a16:creationId xmlns:a16="http://schemas.microsoft.com/office/drawing/2014/main" id="{BEC019F3-AD7E-6243-B9E8-11F8469CF541}"/>
              </a:ext>
            </a:extLst>
          </p:cNvPr>
          <p:cNvSpPr>
            <a:spLocks noGrp="1"/>
          </p:cNvSpPr>
          <p:nvPr>
            <p:ph type="body" sz="quarter" idx="30"/>
          </p:nvPr>
        </p:nvSpPr>
        <p:spPr>
          <a:xfrm>
            <a:off x="10269921" y="4966872"/>
            <a:ext cx="1282246" cy="496286"/>
          </a:xfrm>
        </p:spPr>
        <p:txBody>
          <a:bodyPr anchor="ctr">
            <a:noAutofit/>
          </a:bodyPr>
          <a:lstStyle>
            <a:lvl1pPr marL="0" indent="0" algn="ctr">
              <a:buNone/>
              <a:defRPr sz="2000" b="1">
                <a:solidFill>
                  <a:schemeClr val="bg2"/>
                </a:solidFill>
                <a:latin typeface="Libre Franklin" pitchFamily="2" charset="77"/>
              </a:defRPr>
            </a:lvl1pPr>
            <a:lvl2pPr>
              <a:defRPr sz="1200"/>
            </a:lvl2pPr>
            <a:lvl3pPr>
              <a:defRPr sz="1200"/>
            </a:lvl3pPr>
            <a:lvl4pPr>
              <a:defRPr sz="1200"/>
            </a:lvl4pPr>
            <a:lvl5pPr>
              <a:defRPr sz="1200"/>
            </a:lvl5pPr>
          </a:lstStyle>
          <a:p>
            <a:pPr lvl="0"/>
            <a:endParaRPr lang="en-US" dirty="0"/>
          </a:p>
        </p:txBody>
      </p:sp>
      <p:pic>
        <p:nvPicPr>
          <p:cNvPr id="6" name="Picture 5" descr="A close up of a logo&#10;&#10;Description automatically generated">
            <a:extLst>
              <a:ext uri="{FF2B5EF4-FFF2-40B4-BE49-F238E27FC236}">
                <a16:creationId xmlns:a16="http://schemas.microsoft.com/office/drawing/2014/main" id="{4945C2FA-A412-2DA3-E0B6-35ACB77D7167}"/>
              </a:ext>
            </a:extLst>
          </p:cNvPr>
          <p:cNvPicPr>
            <a:picLocks noChangeAspect="1"/>
          </p:cNvPicPr>
          <p:nvPr userDrawn="1"/>
        </p:nvPicPr>
        <p:blipFill>
          <a:blip r:embed="rId6" cstate="print">
            <a:alphaModFix/>
            <a:extLst>
              <a:ext uri="{28A0092B-C50C-407E-A947-70E740481C1C}">
                <a14:useLocalDpi xmlns:a14="http://schemas.microsoft.com/office/drawing/2010/main"/>
              </a:ext>
            </a:extLst>
          </a:blip>
          <a:stretch>
            <a:fillRect/>
          </a:stretch>
        </p:blipFill>
        <p:spPr>
          <a:xfrm>
            <a:off x="36000" y="6350400"/>
            <a:ext cx="1151986" cy="504653"/>
          </a:xfrm>
          <a:prstGeom prst="rect">
            <a:avLst/>
          </a:prstGeom>
        </p:spPr>
      </p:pic>
    </p:spTree>
    <p:extLst>
      <p:ext uri="{BB962C8B-B14F-4D97-AF65-F5344CB8AC3E}">
        <p14:creationId xmlns:p14="http://schemas.microsoft.com/office/powerpoint/2010/main" val="8999127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RI_Jr Basic Blue">
    <p:bg>
      <p:bgPr>
        <a:solidFill>
          <a:schemeClr val="bg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7AD9E21-D871-134A-B86E-1B93F2482955}"/>
              </a:ext>
            </a:extLst>
          </p:cNvPr>
          <p:cNvSpPr>
            <a:spLocks noGrp="1"/>
          </p:cNvSpPr>
          <p:nvPr>
            <p:ph type="title"/>
          </p:nvPr>
        </p:nvSpPr>
        <p:spPr>
          <a:xfrm>
            <a:off x="212835" y="139927"/>
            <a:ext cx="11766331" cy="1325563"/>
          </a:xfrm>
        </p:spPr>
        <p:txBody>
          <a:bodyPr/>
          <a:lstStyle>
            <a:lvl1pPr algn="ctr">
              <a:defRPr b="1">
                <a:solidFill>
                  <a:srgbClr val="364B9F"/>
                </a:solidFill>
              </a:defRPr>
            </a:lvl1pPr>
          </a:lstStyle>
          <a:p>
            <a:r>
              <a:rPr lang="en-US" dirty="0"/>
              <a:t>Click to edit Master title style</a:t>
            </a:r>
          </a:p>
        </p:txBody>
      </p:sp>
      <p:sp>
        <p:nvSpPr>
          <p:cNvPr id="5" name="Content Placeholder 2">
            <a:extLst>
              <a:ext uri="{FF2B5EF4-FFF2-40B4-BE49-F238E27FC236}">
                <a16:creationId xmlns:a16="http://schemas.microsoft.com/office/drawing/2014/main" id="{49D928FB-BE41-F000-4B67-6ABC23F3AAC3}"/>
              </a:ext>
            </a:extLst>
          </p:cNvPr>
          <p:cNvSpPr>
            <a:spLocks noGrp="1"/>
          </p:cNvSpPr>
          <p:nvPr>
            <p:ph sz="half" idx="10"/>
          </p:nvPr>
        </p:nvSpPr>
        <p:spPr>
          <a:xfrm>
            <a:off x="1454046" y="1631988"/>
            <a:ext cx="10525118" cy="49337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A black and orange logo&#10;&#10;Description automatically generated">
            <a:extLst>
              <a:ext uri="{FF2B5EF4-FFF2-40B4-BE49-F238E27FC236}">
                <a16:creationId xmlns:a16="http://schemas.microsoft.com/office/drawing/2014/main" id="{F6566EDB-7F80-097C-21C6-3AB1097E1F9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3563" y="6236208"/>
            <a:ext cx="1200150" cy="552450"/>
          </a:xfrm>
          <a:prstGeom prst="rect">
            <a:avLst/>
          </a:prstGeom>
        </p:spPr>
      </p:pic>
    </p:spTree>
    <p:extLst>
      <p:ext uri="{BB962C8B-B14F-4D97-AF65-F5344CB8AC3E}">
        <p14:creationId xmlns:p14="http://schemas.microsoft.com/office/powerpoint/2010/main" val="26638127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RI_Jr Basic Orange">
    <p:bg>
      <p:bgPr>
        <a:solidFill>
          <a:schemeClr val="bg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7AD9E21-D871-134A-B86E-1B93F2482955}"/>
              </a:ext>
            </a:extLst>
          </p:cNvPr>
          <p:cNvSpPr>
            <a:spLocks noGrp="1"/>
          </p:cNvSpPr>
          <p:nvPr>
            <p:ph type="title"/>
          </p:nvPr>
        </p:nvSpPr>
        <p:spPr>
          <a:xfrm>
            <a:off x="212835" y="139927"/>
            <a:ext cx="11766331" cy="1325563"/>
          </a:xfrm>
        </p:spPr>
        <p:txBody>
          <a:bodyPr/>
          <a:lstStyle>
            <a:lvl1pPr algn="ctr">
              <a:defRPr b="1">
                <a:solidFill>
                  <a:schemeClr val="accent2"/>
                </a:solidFill>
              </a:defRPr>
            </a:lvl1pPr>
          </a:lstStyle>
          <a:p>
            <a:r>
              <a:rPr lang="en-US" dirty="0"/>
              <a:t>Click to edit Master title style</a:t>
            </a:r>
          </a:p>
        </p:txBody>
      </p:sp>
      <p:sp>
        <p:nvSpPr>
          <p:cNvPr id="5" name="Content Placeholder 2">
            <a:extLst>
              <a:ext uri="{FF2B5EF4-FFF2-40B4-BE49-F238E27FC236}">
                <a16:creationId xmlns:a16="http://schemas.microsoft.com/office/drawing/2014/main" id="{49D928FB-BE41-F000-4B67-6ABC23F3AAC3}"/>
              </a:ext>
            </a:extLst>
          </p:cNvPr>
          <p:cNvSpPr>
            <a:spLocks noGrp="1"/>
          </p:cNvSpPr>
          <p:nvPr>
            <p:ph sz="half" idx="10"/>
          </p:nvPr>
        </p:nvSpPr>
        <p:spPr>
          <a:xfrm>
            <a:off x="1454046" y="1631988"/>
            <a:ext cx="10525118" cy="49337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A black and orange logo&#10;&#10;Description automatically generated">
            <a:extLst>
              <a:ext uri="{FF2B5EF4-FFF2-40B4-BE49-F238E27FC236}">
                <a16:creationId xmlns:a16="http://schemas.microsoft.com/office/drawing/2014/main" id="{F6566EDB-7F80-097C-21C6-3AB1097E1F9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3563" y="6236208"/>
            <a:ext cx="1200150" cy="552450"/>
          </a:xfrm>
          <a:prstGeom prst="rect">
            <a:avLst/>
          </a:prstGeom>
        </p:spPr>
      </p:pic>
    </p:spTree>
    <p:extLst>
      <p:ext uri="{BB962C8B-B14F-4D97-AF65-F5344CB8AC3E}">
        <p14:creationId xmlns:p14="http://schemas.microsoft.com/office/powerpoint/2010/main" val="10917768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RI_Jr Essential Question">
    <p:bg>
      <p:bgPr>
        <a:solidFill>
          <a:schemeClr val="bg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7AD9E21-D871-134A-B86E-1B93F2482955}"/>
              </a:ext>
            </a:extLst>
          </p:cNvPr>
          <p:cNvSpPr>
            <a:spLocks noGrp="1"/>
          </p:cNvSpPr>
          <p:nvPr>
            <p:ph type="title"/>
          </p:nvPr>
        </p:nvSpPr>
        <p:spPr>
          <a:xfrm>
            <a:off x="212835" y="139927"/>
            <a:ext cx="11766331" cy="1325563"/>
          </a:xfrm>
        </p:spPr>
        <p:txBody>
          <a:bodyPr/>
          <a:lstStyle>
            <a:lvl1pPr algn="ctr">
              <a:defRPr b="1">
                <a:solidFill>
                  <a:schemeClr val="accent2"/>
                </a:solidFill>
              </a:defRPr>
            </a:lvl1pPr>
          </a:lstStyle>
          <a:p>
            <a:endParaRPr lang="en-US" dirty="0"/>
          </a:p>
        </p:txBody>
      </p:sp>
      <p:sp>
        <p:nvSpPr>
          <p:cNvPr id="5" name="Content Placeholder 2">
            <a:extLst>
              <a:ext uri="{FF2B5EF4-FFF2-40B4-BE49-F238E27FC236}">
                <a16:creationId xmlns:a16="http://schemas.microsoft.com/office/drawing/2014/main" id="{49D928FB-BE41-F000-4B67-6ABC23F3AAC3}"/>
              </a:ext>
            </a:extLst>
          </p:cNvPr>
          <p:cNvSpPr>
            <a:spLocks noGrp="1"/>
          </p:cNvSpPr>
          <p:nvPr>
            <p:ph sz="half" idx="10"/>
          </p:nvPr>
        </p:nvSpPr>
        <p:spPr>
          <a:xfrm>
            <a:off x="1501515" y="1664449"/>
            <a:ext cx="9188970" cy="4933704"/>
          </a:xfrm>
        </p:spPr>
        <p:txBody>
          <a:bodyPr>
            <a:normAutofit/>
          </a:bodyPr>
          <a:lstStyle>
            <a:lvl1pPr marL="0" indent="0" algn="ctr">
              <a:buNone/>
              <a:defRPr sz="3600">
                <a:latin typeface="Lexend Light Light" pitchFamily="2" charset="77"/>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Master text styles</a:t>
            </a:r>
          </a:p>
        </p:txBody>
      </p:sp>
      <p:pic>
        <p:nvPicPr>
          <p:cNvPr id="11" name="Picture 10" descr="A black and orange logo&#10;&#10;Description automatically generated">
            <a:extLst>
              <a:ext uri="{FF2B5EF4-FFF2-40B4-BE49-F238E27FC236}">
                <a16:creationId xmlns:a16="http://schemas.microsoft.com/office/drawing/2014/main" id="{F6566EDB-7F80-097C-21C6-3AB1097E1F9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3563" y="6236208"/>
            <a:ext cx="1200150" cy="552450"/>
          </a:xfrm>
          <a:prstGeom prst="rect">
            <a:avLst/>
          </a:prstGeom>
        </p:spPr>
      </p:pic>
    </p:spTree>
    <p:extLst>
      <p:ext uri="{BB962C8B-B14F-4D97-AF65-F5344CB8AC3E}">
        <p14:creationId xmlns:p14="http://schemas.microsoft.com/office/powerpoint/2010/main" val="322620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Natural backgroun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E31659C-C7AE-2A42-A4FF-74E9DD8AF785}"/>
              </a:ext>
            </a:extLst>
          </p:cNvPr>
          <p:cNvSpPr>
            <a:spLocks noGrp="1"/>
          </p:cNvSpPr>
          <p:nvPr>
            <p:ph type="sldNum" sz="quarter" idx="12"/>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dirty="0"/>
          </a:p>
        </p:txBody>
      </p:sp>
      <p:sp>
        <p:nvSpPr>
          <p:cNvPr id="9" name="Footer Placeholder 4">
            <a:extLst>
              <a:ext uri="{FF2B5EF4-FFF2-40B4-BE49-F238E27FC236}">
                <a16:creationId xmlns:a16="http://schemas.microsoft.com/office/drawing/2014/main" id="{159D6D2F-9D37-A947-8010-9BB2FA5F228A}"/>
              </a:ext>
            </a:extLst>
          </p:cNvPr>
          <p:cNvSpPr>
            <a:spLocks noGrp="1"/>
          </p:cNvSpPr>
          <p:nvPr>
            <p:ph type="ftr" sz="quarter" idx="11"/>
          </p:nvPr>
        </p:nvSpPr>
        <p:spPr>
          <a:xfrm>
            <a:off x="4038600" y="6442414"/>
            <a:ext cx="6637284" cy="365125"/>
          </a:xfrm>
          <a:prstGeom prst="rect">
            <a:avLst/>
          </a:prstGeom>
        </p:spPr>
        <p:txBody>
          <a:bodyPr vert="horz" lIns="91440" tIns="45720" rIns="91440" bIns="45720" rtlCol="0" anchor="ctr"/>
          <a:lstStyle>
            <a:lvl1pPr algn="ctr">
              <a:defRPr sz="1100" b="0" i="1">
                <a:solidFill>
                  <a:schemeClr val="bg1"/>
                </a:solidFill>
                <a:latin typeface="Libre Franklin" pitchFamily="2" charset="77"/>
              </a:defRPr>
            </a:lvl1pPr>
          </a:lstStyle>
          <a:p>
            <a:endParaRPr lang="en-US" dirty="0"/>
          </a:p>
        </p:txBody>
      </p:sp>
      <p:sp>
        <p:nvSpPr>
          <p:cNvPr id="13" name="Date Placeholder 3">
            <a:extLst>
              <a:ext uri="{FF2B5EF4-FFF2-40B4-BE49-F238E27FC236}">
                <a16:creationId xmlns:a16="http://schemas.microsoft.com/office/drawing/2014/main" id="{014BF3EE-35C3-1647-B2B9-DA3175F3FF86}"/>
              </a:ext>
            </a:extLst>
          </p:cNvPr>
          <p:cNvSpPr>
            <a:spLocks noGrp="1"/>
          </p:cNvSpPr>
          <p:nvPr>
            <p:ph type="dt" sz="half" idx="10"/>
          </p:nvPr>
        </p:nvSpPr>
        <p:spPr>
          <a:xfrm>
            <a:off x="2270234" y="6442414"/>
            <a:ext cx="1555533" cy="365125"/>
          </a:xfrm>
          <a:prstGeom prst="rect">
            <a:avLst/>
          </a:prstGeom>
        </p:spPr>
        <p:txBody>
          <a:bodyPr vert="horz" lIns="91440" tIns="45720" rIns="91440" bIns="45720" rtlCol="0" anchor="ctr"/>
          <a:lstStyle>
            <a:lvl1pPr algn="l">
              <a:defRPr sz="1100" b="0" i="0">
                <a:solidFill>
                  <a:schemeClr val="bg1"/>
                </a:solidFill>
                <a:latin typeface="Libre Franklin" pitchFamily="2" charset="77"/>
              </a:defRPr>
            </a:lvl1pPr>
          </a:lstStyle>
          <a:p>
            <a:fld id="{03336899-99D2-794A-9843-1C19B9654A5A}" type="datetime1">
              <a:rPr lang="en-US" smtClean="0"/>
              <a:t>12/4/2024</a:t>
            </a:fld>
            <a:endParaRPr lang="en-US" dirty="0"/>
          </a:p>
        </p:txBody>
      </p:sp>
      <p:pic>
        <p:nvPicPr>
          <p:cNvPr id="3" name="Picture 2">
            <a:extLst>
              <a:ext uri="{FF2B5EF4-FFF2-40B4-BE49-F238E27FC236}">
                <a16:creationId xmlns:a16="http://schemas.microsoft.com/office/drawing/2014/main" id="{F408F3DC-F5E4-43E0-2FCA-3D886C7A149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458" y="6419236"/>
            <a:ext cx="1052402" cy="411480"/>
          </a:xfrm>
          <a:prstGeom prst="rect">
            <a:avLst/>
          </a:prstGeom>
        </p:spPr>
      </p:pic>
    </p:spTree>
    <p:extLst>
      <p:ext uri="{BB962C8B-B14F-4D97-AF65-F5344CB8AC3E}">
        <p14:creationId xmlns:p14="http://schemas.microsoft.com/office/powerpoint/2010/main" val="16548246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RI_Jr Learning Objectives">
    <p:bg>
      <p:bgPr>
        <a:solidFill>
          <a:schemeClr val="bg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7AD9E21-D871-134A-B86E-1B93F2482955}"/>
              </a:ext>
            </a:extLst>
          </p:cNvPr>
          <p:cNvSpPr>
            <a:spLocks noGrp="1"/>
          </p:cNvSpPr>
          <p:nvPr>
            <p:ph type="title"/>
          </p:nvPr>
        </p:nvSpPr>
        <p:spPr>
          <a:xfrm>
            <a:off x="212835" y="139927"/>
            <a:ext cx="11766331" cy="1325563"/>
          </a:xfrm>
        </p:spPr>
        <p:txBody>
          <a:bodyPr/>
          <a:lstStyle>
            <a:lvl1pPr algn="ctr">
              <a:defRPr b="1">
                <a:solidFill>
                  <a:srgbClr val="364B9F"/>
                </a:solidFill>
              </a:defRPr>
            </a:lvl1pPr>
          </a:lstStyle>
          <a:p>
            <a:endParaRPr lang="en-US" dirty="0"/>
          </a:p>
        </p:txBody>
      </p:sp>
      <p:pic>
        <p:nvPicPr>
          <p:cNvPr id="11" name="Picture 10" descr="A black and orange logo&#10;&#10;Description automatically generated">
            <a:extLst>
              <a:ext uri="{FF2B5EF4-FFF2-40B4-BE49-F238E27FC236}">
                <a16:creationId xmlns:a16="http://schemas.microsoft.com/office/drawing/2014/main" id="{F6566EDB-7F80-097C-21C6-3AB1097E1F9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3563" y="6236208"/>
            <a:ext cx="1200150" cy="552450"/>
          </a:xfrm>
          <a:prstGeom prst="rect">
            <a:avLst/>
          </a:prstGeom>
        </p:spPr>
      </p:pic>
      <p:sp>
        <p:nvSpPr>
          <p:cNvPr id="3" name="SmartArt Placeholder 2">
            <a:extLst>
              <a:ext uri="{FF2B5EF4-FFF2-40B4-BE49-F238E27FC236}">
                <a16:creationId xmlns:a16="http://schemas.microsoft.com/office/drawing/2014/main" id="{E7FD366F-CBD1-2A39-4970-1D9B98FEB337}"/>
              </a:ext>
            </a:extLst>
          </p:cNvPr>
          <p:cNvSpPr>
            <a:spLocks noGrp="1"/>
          </p:cNvSpPr>
          <p:nvPr>
            <p:ph type="dgm" sz="quarter" idx="10"/>
          </p:nvPr>
        </p:nvSpPr>
        <p:spPr>
          <a:xfrm>
            <a:off x="1403962" y="1711359"/>
            <a:ext cx="9384076" cy="4901784"/>
          </a:xfrm>
        </p:spPr>
        <p:txBody>
          <a:bodyPr/>
          <a:lstStyle/>
          <a:p>
            <a:endParaRPr lang="en-US" dirty="0"/>
          </a:p>
        </p:txBody>
      </p:sp>
    </p:spTree>
    <p:extLst>
      <p:ext uri="{BB962C8B-B14F-4D97-AF65-F5344CB8AC3E}">
        <p14:creationId xmlns:p14="http://schemas.microsoft.com/office/powerpoint/2010/main" val="38479942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RI_Jr Vocab Cards">
    <p:bg>
      <p:bgPr>
        <a:solidFill>
          <a:schemeClr val="bg2"/>
        </a:solidFill>
        <a:effectLst/>
      </p:bgPr>
    </p:bg>
    <p:spTree>
      <p:nvGrpSpPr>
        <p:cNvPr id="1" name=""/>
        <p:cNvGrpSpPr/>
        <p:nvPr/>
      </p:nvGrpSpPr>
      <p:grpSpPr>
        <a:xfrm>
          <a:off x="0" y="0"/>
          <a:ext cx="0" cy="0"/>
          <a:chOff x="0" y="0"/>
          <a:chExt cx="0" cy="0"/>
        </a:xfrm>
      </p:grpSpPr>
      <p:pic>
        <p:nvPicPr>
          <p:cNvPr id="11" name="Picture 10" descr="A black and orange logo&#10;&#10;Description automatically generated">
            <a:extLst>
              <a:ext uri="{FF2B5EF4-FFF2-40B4-BE49-F238E27FC236}">
                <a16:creationId xmlns:a16="http://schemas.microsoft.com/office/drawing/2014/main" id="{F6566EDB-7F80-097C-21C6-3AB1097E1F9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3563" y="6236208"/>
            <a:ext cx="1200150" cy="552450"/>
          </a:xfrm>
          <a:prstGeom prst="rect">
            <a:avLst/>
          </a:prstGeom>
        </p:spPr>
      </p:pic>
      <p:sp>
        <p:nvSpPr>
          <p:cNvPr id="4" name="Picture Placeholder 12">
            <a:extLst>
              <a:ext uri="{FF2B5EF4-FFF2-40B4-BE49-F238E27FC236}">
                <a16:creationId xmlns:a16="http://schemas.microsoft.com/office/drawing/2014/main" id="{13B49002-6A81-3981-7E3D-445D32DEFF3A}"/>
              </a:ext>
            </a:extLst>
          </p:cNvPr>
          <p:cNvSpPr>
            <a:spLocks noGrp="1"/>
          </p:cNvSpPr>
          <p:nvPr>
            <p:ph type="pic" sz="quarter" idx="12"/>
          </p:nvPr>
        </p:nvSpPr>
        <p:spPr>
          <a:xfrm>
            <a:off x="1831297" y="3567660"/>
            <a:ext cx="8529403" cy="3176028"/>
          </a:xfrm>
          <a:effectLst>
            <a:outerShdw blurRad="177800" dist="38100" dir="2700000" algn="tl" rotWithShape="0">
              <a:prstClr val="black">
                <a:alpha val="40000"/>
              </a:prstClr>
            </a:outerShdw>
          </a:effectLst>
        </p:spPr>
        <p:txBody>
          <a:bodyPr anchor="ctr"/>
          <a:lstStyle>
            <a:lvl1pPr algn="ctr">
              <a:defRPr/>
            </a:lvl1pPr>
          </a:lstStyle>
          <a:p>
            <a:endParaRPr lang="en-US"/>
          </a:p>
        </p:txBody>
      </p:sp>
      <p:sp>
        <p:nvSpPr>
          <p:cNvPr id="6" name="Picture Placeholder 12">
            <a:extLst>
              <a:ext uri="{FF2B5EF4-FFF2-40B4-BE49-F238E27FC236}">
                <a16:creationId xmlns:a16="http://schemas.microsoft.com/office/drawing/2014/main" id="{6BDF4D11-34F5-10A3-A7FA-BF7F71D901E6}"/>
              </a:ext>
            </a:extLst>
          </p:cNvPr>
          <p:cNvSpPr>
            <a:spLocks noGrp="1"/>
          </p:cNvSpPr>
          <p:nvPr>
            <p:ph type="pic" sz="quarter" idx="13"/>
          </p:nvPr>
        </p:nvSpPr>
        <p:spPr>
          <a:xfrm>
            <a:off x="1831298" y="252972"/>
            <a:ext cx="8529403" cy="3176028"/>
          </a:xfrm>
          <a:effectLst>
            <a:outerShdw blurRad="177800" dist="38100" dir="2700000" algn="tl" rotWithShape="0">
              <a:prstClr val="black">
                <a:alpha val="40000"/>
              </a:prstClr>
            </a:outerShdw>
          </a:effectLst>
        </p:spPr>
        <p:txBody>
          <a:bodyPr anchor="ctr"/>
          <a:lstStyle>
            <a:lvl1pPr algn="ctr">
              <a:defRPr/>
            </a:lvl1pPr>
          </a:lstStyle>
          <a:p>
            <a:endParaRPr lang="en-US"/>
          </a:p>
        </p:txBody>
      </p:sp>
    </p:spTree>
    <p:extLst>
      <p:ext uri="{BB962C8B-B14F-4D97-AF65-F5344CB8AC3E}">
        <p14:creationId xmlns:p14="http://schemas.microsoft.com/office/powerpoint/2010/main" val="27507140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esson Overview 2E">
    <p:bg>
      <p:bgPr>
        <a:solidFill>
          <a:schemeClr val="bg2"/>
        </a:solidFill>
        <a:effectLst/>
      </p:bgPr>
    </p:bg>
    <p:spTree>
      <p:nvGrpSpPr>
        <p:cNvPr id="1" name=""/>
        <p:cNvGrpSpPr/>
        <p:nvPr/>
      </p:nvGrpSpPr>
      <p:grpSpPr>
        <a:xfrm>
          <a:off x="0" y="0"/>
          <a:ext cx="0" cy="0"/>
          <a:chOff x="0" y="0"/>
          <a:chExt cx="0" cy="0"/>
        </a:xfrm>
      </p:grpSpPr>
      <p:pic>
        <p:nvPicPr>
          <p:cNvPr id="11" name="Picture 10" descr="A black and orange logo&#10;&#10;Description automatically generated">
            <a:extLst>
              <a:ext uri="{FF2B5EF4-FFF2-40B4-BE49-F238E27FC236}">
                <a16:creationId xmlns:a16="http://schemas.microsoft.com/office/drawing/2014/main" id="{F6566EDB-7F80-097C-21C6-3AB1097E1F9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3563" y="6236208"/>
            <a:ext cx="1200150" cy="552450"/>
          </a:xfrm>
          <a:prstGeom prst="rect">
            <a:avLst/>
          </a:prstGeom>
        </p:spPr>
      </p:pic>
      <p:sp>
        <p:nvSpPr>
          <p:cNvPr id="2" name="AutoShape 5">
            <a:extLst>
              <a:ext uri="{FF2B5EF4-FFF2-40B4-BE49-F238E27FC236}">
                <a16:creationId xmlns:a16="http://schemas.microsoft.com/office/drawing/2014/main" id="{3157A4EA-A99E-77C4-D456-E29CA96BDAE9}"/>
              </a:ext>
            </a:extLst>
          </p:cNvPr>
          <p:cNvSpPr/>
          <p:nvPr userDrawn="1"/>
        </p:nvSpPr>
        <p:spPr>
          <a:xfrm>
            <a:off x="0" y="3630224"/>
            <a:ext cx="12192000" cy="0"/>
          </a:xfrm>
          <a:prstGeom prst="line">
            <a:avLst/>
          </a:prstGeom>
          <a:ln w="47625" cap="flat">
            <a:solidFill>
              <a:schemeClr val="tx1"/>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3" name="Group 10">
            <a:extLst>
              <a:ext uri="{FF2B5EF4-FFF2-40B4-BE49-F238E27FC236}">
                <a16:creationId xmlns:a16="http://schemas.microsoft.com/office/drawing/2014/main" id="{39F948C0-31BF-45DA-EF80-134305EEBFCD}"/>
              </a:ext>
            </a:extLst>
          </p:cNvPr>
          <p:cNvGrpSpPr/>
          <p:nvPr userDrawn="1"/>
        </p:nvGrpSpPr>
        <p:grpSpPr>
          <a:xfrm>
            <a:off x="3142320" y="3274169"/>
            <a:ext cx="731096" cy="731096"/>
            <a:chOff x="0" y="0"/>
            <a:chExt cx="812800" cy="812800"/>
          </a:xfrm>
        </p:grpSpPr>
        <p:sp>
          <p:nvSpPr>
            <p:cNvPr id="4" name="Freeform 11">
              <a:extLst>
                <a:ext uri="{FF2B5EF4-FFF2-40B4-BE49-F238E27FC236}">
                  <a16:creationId xmlns:a16="http://schemas.microsoft.com/office/drawing/2014/main" id="{568D201E-42E1-903A-5C98-596D739C784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EAEA"/>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TextBox 12">
              <a:extLst>
                <a:ext uri="{FF2B5EF4-FFF2-40B4-BE49-F238E27FC236}">
                  <a16:creationId xmlns:a16="http://schemas.microsoft.com/office/drawing/2014/main" id="{D545636F-D675-D6FA-779A-0D2E812C0941}"/>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6" name="Group 13">
            <a:extLst>
              <a:ext uri="{FF2B5EF4-FFF2-40B4-BE49-F238E27FC236}">
                <a16:creationId xmlns:a16="http://schemas.microsoft.com/office/drawing/2014/main" id="{1E6ECCF0-A637-9FFF-DF4E-663A6C725224}"/>
              </a:ext>
            </a:extLst>
          </p:cNvPr>
          <p:cNvGrpSpPr/>
          <p:nvPr userDrawn="1"/>
        </p:nvGrpSpPr>
        <p:grpSpPr>
          <a:xfrm>
            <a:off x="6632619" y="3274169"/>
            <a:ext cx="731096" cy="731096"/>
            <a:chOff x="0" y="0"/>
            <a:chExt cx="812800" cy="812800"/>
          </a:xfrm>
        </p:grpSpPr>
        <p:sp>
          <p:nvSpPr>
            <p:cNvPr id="7" name="Freeform 14">
              <a:extLst>
                <a:ext uri="{FF2B5EF4-FFF2-40B4-BE49-F238E27FC236}">
                  <a16:creationId xmlns:a16="http://schemas.microsoft.com/office/drawing/2014/main" id="{444168E1-C042-A2DD-3B7D-BAB030678E7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AB71D"/>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TextBox 15">
              <a:extLst>
                <a:ext uri="{FF2B5EF4-FFF2-40B4-BE49-F238E27FC236}">
                  <a16:creationId xmlns:a16="http://schemas.microsoft.com/office/drawing/2014/main" id="{91743047-DB68-5ABB-AE62-B66F119F87C9}"/>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9" name="Group 16">
            <a:extLst>
              <a:ext uri="{FF2B5EF4-FFF2-40B4-BE49-F238E27FC236}">
                <a16:creationId xmlns:a16="http://schemas.microsoft.com/office/drawing/2014/main" id="{C8A63CEA-D9DD-F432-BCE0-8C41A1117DDF}"/>
              </a:ext>
            </a:extLst>
          </p:cNvPr>
          <p:cNvGrpSpPr/>
          <p:nvPr userDrawn="1"/>
        </p:nvGrpSpPr>
        <p:grpSpPr>
          <a:xfrm>
            <a:off x="8395186" y="3264676"/>
            <a:ext cx="731096" cy="731096"/>
            <a:chOff x="0" y="0"/>
            <a:chExt cx="812800" cy="812800"/>
          </a:xfrm>
        </p:grpSpPr>
        <p:sp>
          <p:nvSpPr>
            <p:cNvPr id="10" name="Freeform 17">
              <a:extLst>
                <a:ext uri="{FF2B5EF4-FFF2-40B4-BE49-F238E27FC236}">
                  <a16:creationId xmlns:a16="http://schemas.microsoft.com/office/drawing/2014/main" id="{67E05C57-523C-1139-9B54-7C8DFBE531D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64B9F"/>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TextBox 18">
              <a:extLst>
                <a:ext uri="{FF2B5EF4-FFF2-40B4-BE49-F238E27FC236}">
                  <a16:creationId xmlns:a16="http://schemas.microsoft.com/office/drawing/2014/main" id="{F737E7C4-C437-614D-49DE-8792386B7C2B}"/>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13" name="Group 19">
            <a:extLst>
              <a:ext uri="{FF2B5EF4-FFF2-40B4-BE49-F238E27FC236}">
                <a16:creationId xmlns:a16="http://schemas.microsoft.com/office/drawing/2014/main" id="{7CE07DFC-DB97-28FF-2982-22203E5504D8}"/>
              </a:ext>
            </a:extLst>
          </p:cNvPr>
          <p:cNvGrpSpPr/>
          <p:nvPr userDrawn="1"/>
        </p:nvGrpSpPr>
        <p:grpSpPr>
          <a:xfrm>
            <a:off x="10054378" y="3264676"/>
            <a:ext cx="731096" cy="731096"/>
            <a:chOff x="0" y="0"/>
            <a:chExt cx="812800" cy="812800"/>
          </a:xfrm>
        </p:grpSpPr>
        <p:sp>
          <p:nvSpPr>
            <p:cNvPr id="14" name="Freeform 20">
              <a:extLst>
                <a:ext uri="{FF2B5EF4-FFF2-40B4-BE49-F238E27FC236}">
                  <a16:creationId xmlns:a16="http://schemas.microsoft.com/office/drawing/2014/main" id="{FBD98CA1-283F-978C-E111-CD1FEA05351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5835"/>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5" name="TextBox 21">
              <a:extLst>
                <a:ext uri="{FF2B5EF4-FFF2-40B4-BE49-F238E27FC236}">
                  <a16:creationId xmlns:a16="http://schemas.microsoft.com/office/drawing/2014/main" id="{0F886A93-3345-6C41-025C-CFF25AB974A4}"/>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16" name="Group 25">
            <a:extLst>
              <a:ext uri="{FF2B5EF4-FFF2-40B4-BE49-F238E27FC236}">
                <a16:creationId xmlns:a16="http://schemas.microsoft.com/office/drawing/2014/main" id="{D8B7880A-7E62-C597-7591-DFBE445288D6}"/>
              </a:ext>
            </a:extLst>
          </p:cNvPr>
          <p:cNvGrpSpPr/>
          <p:nvPr userDrawn="1"/>
        </p:nvGrpSpPr>
        <p:grpSpPr>
          <a:xfrm>
            <a:off x="4706706" y="1556975"/>
            <a:ext cx="1049261" cy="1049261"/>
            <a:chOff x="0" y="0"/>
            <a:chExt cx="812800" cy="812800"/>
          </a:xfrm>
        </p:grpSpPr>
        <p:sp>
          <p:nvSpPr>
            <p:cNvPr id="17" name="Freeform 26">
              <a:extLst>
                <a:ext uri="{FF2B5EF4-FFF2-40B4-BE49-F238E27FC236}">
                  <a16:creationId xmlns:a16="http://schemas.microsoft.com/office/drawing/2014/main" id="{40B9FFD3-87D7-9B14-C743-9F89369C24E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00A6CE"/>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8" name="TextBox 27">
              <a:extLst>
                <a:ext uri="{FF2B5EF4-FFF2-40B4-BE49-F238E27FC236}">
                  <a16:creationId xmlns:a16="http://schemas.microsoft.com/office/drawing/2014/main" id="{9D7710B5-DC9F-2C0C-1E1F-657939220049}"/>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grpSp>
        <p:nvGrpSpPr>
          <p:cNvPr id="19" name="Group 28">
            <a:extLst>
              <a:ext uri="{FF2B5EF4-FFF2-40B4-BE49-F238E27FC236}">
                <a16:creationId xmlns:a16="http://schemas.microsoft.com/office/drawing/2014/main" id="{9199B26C-2C94-41B8-223D-D9C330D88FE3}"/>
              </a:ext>
            </a:extLst>
          </p:cNvPr>
          <p:cNvGrpSpPr/>
          <p:nvPr userDrawn="1"/>
        </p:nvGrpSpPr>
        <p:grpSpPr>
          <a:xfrm>
            <a:off x="8241146" y="1556975"/>
            <a:ext cx="1049261" cy="1049261"/>
            <a:chOff x="0" y="0"/>
            <a:chExt cx="812800" cy="812800"/>
          </a:xfrm>
        </p:grpSpPr>
        <p:sp>
          <p:nvSpPr>
            <p:cNvPr id="20" name="Freeform 29">
              <a:extLst>
                <a:ext uri="{FF2B5EF4-FFF2-40B4-BE49-F238E27FC236}">
                  <a16:creationId xmlns:a16="http://schemas.microsoft.com/office/drawing/2014/main" id="{D7981B62-9318-B12A-A674-DB7E7990ECB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364B9F"/>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1" name="TextBox 30">
              <a:extLst>
                <a:ext uri="{FF2B5EF4-FFF2-40B4-BE49-F238E27FC236}">
                  <a16:creationId xmlns:a16="http://schemas.microsoft.com/office/drawing/2014/main" id="{C1A6ADD6-859E-49A5-B79B-535580C2292C}"/>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grpSp>
        <p:nvGrpSpPr>
          <p:cNvPr id="22" name="Group 31">
            <a:extLst>
              <a:ext uri="{FF2B5EF4-FFF2-40B4-BE49-F238E27FC236}">
                <a16:creationId xmlns:a16="http://schemas.microsoft.com/office/drawing/2014/main" id="{51314DA7-7C62-5253-F564-355182D61BFF}"/>
              </a:ext>
            </a:extLst>
          </p:cNvPr>
          <p:cNvGrpSpPr/>
          <p:nvPr userDrawn="1"/>
        </p:nvGrpSpPr>
        <p:grpSpPr>
          <a:xfrm>
            <a:off x="2983238" y="1556975"/>
            <a:ext cx="1049261" cy="1049261"/>
            <a:chOff x="0" y="0"/>
            <a:chExt cx="812800" cy="812800"/>
          </a:xfrm>
        </p:grpSpPr>
        <p:sp>
          <p:nvSpPr>
            <p:cNvPr id="23" name="Freeform 32">
              <a:extLst>
                <a:ext uri="{FF2B5EF4-FFF2-40B4-BE49-F238E27FC236}">
                  <a16:creationId xmlns:a16="http://schemas.microsoft.com/office/drawing/2014/main" id="{D658395D-1D44-8A4F-222B-CC1BF336C10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CDEAEA"/>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4" name="TextBox 33">
              <a:extLst>
                <a:ext uri="{FF2B5EF4-FFF2-40B4-BE49-F238E27FC236}">
                  <a16:creationId xmlns:a16="http://schemas.microsoft.com/office/drawing/2014/main" id="{B12A534F-381A-3E8E-7E45-F96BFB838003}"/>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grpSp>
        <p:nvGrpSpPr>
          <p:cNvPr id="25" name="Group 34">
            <a:extLst>
              <a:ext uri="{FF2B5EF4-FFF2-40B4-BE49-F238E27FC236}">
                <a16:creationId xmlns:a16="http://schemas.microsoft.com/office/drawing/2014/main" id="{3F30458F-D7D2-CE12-0040-8B8472BECBB8}"/>
              </a:ext>
            </a:extLst>
          </p:cNvPr>
          <p:cNvGrpSpPr/>
          <p:nvPr userDrawn="1"/>
        </p:nvGrpSpPr>
        <p:grpSpPr>
          <a:xfrm>
            <a:off x="6438703" y="1549929"/>
            <a:ext cx="1049261" cy="1049261"/>
            <a:chOff x="0" y="0"/>
            <a:chExt cx="812800" cy="812800"/>
          </a:xfrm>
        </p:grpSpPr>
        <p:sp>
          <p:nvSpPr>
            <p:cNvPr id="26" name="Freeform 35">
              <a:extLst>
                <a:ext uri="{FF2B5EF4-FFF2-40B4-BE49-F238E27FC236}">
                  <a16:creationId xmlns:a16="http://schemas.microsoft.com/office/drawing/2014/main" id="{679C95D3-4CA5-F1C8-0AB1-F27BC67FFFD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EAB61E"/>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7" name="TextBox 36">
              <a:extLst>
                <a:ext uri="{FF2B5EF4-FFF2-40B4-BE49-F238E27FC236}">
                  <a16:creationId xmlns:a16="http://schemas.microsoft.com/office/drawing/2014/main" id="{EDB7613C-39B7-CA6E-6C79-4389733DB4FE}"/>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sp>
        <p:nvSpPr>
          <p:cNvPr id="28" name="Freeform 38">
            <a:extLst>
              <a:ext uri="{FF2B5EF4-FFF2-40B4-BE49-F238E27FC236}">
                <a16:creationId xmlns:a16="http://schemas.microsoft.com/office/drawing/2014/main" id="{3E79CA1F-4996-1AA0-723B-C5B884B421F5}"/>
              </a:ext>
            </a:extLst>
          </p:cNvPr>
          <p:cNvSpPr/>
          <p:nvPr userDrawn="1"/>
        </p:nvSpPr>
        <p:spPr>
          <a:xfrm>
            <a:off x="3285468" y="1781756"/>
            <a:ext cx="554034" cy="520792"/>
          </a:xfrm>
          <a:custGeom>
            <a:avLst/>
            <a:gdLst/>
            <a:ahLst/>
            <a:cxnLst/>
            <a:rect l="l" t="t" r="r" b="b"/>
            <a:pathLst>
              <a:path w="831051" h="781188">
                <a:moveTo>
                  <a:pt x="0" y="0"/>
                </a:moveTo>
                <a:lnTo>
                  <a:pt x="831051" y="0"/>
                </a:lnTo>
                <a:lnTo>
                  <a:pt x="831051" y="781188"/>
                </a:lnTo>
                <a:lnTo>
                  <a:pt x="0" y="7811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9" name="Freeform 39">
            <a:extLst>
              <a:ext uri="{FF2B5EF4-FFF2-40B4-BE49-F238E27FC236}">
                <a16:creationId xmlns:a16="http://schemas.microsoft.com/office/drawing/2014/main" id="{85FE2B29-7F1A-89AA-1FA9-73D639692111}"/>
              </a:ext>
            </a:extLst>
          </p:cNvPr>
          <p:cNvSpPr/>
          <p:nvPr userDrawn="1"/>
        </p:nvSpPr>
        <p:spPr>
          <a:xfrm>
            <a:off x="4946329" y="1750361"/>
            <a:ext cx="570016" cy="572161"/>
          </a:xfrm>
          <a:custGeom>
            <a:avLst/>
            <a:gdLst/>
            <a:ahLst/>
            <a:cxnLst/>
            <a:rect l="l" t="t" r="r" b="b"/>
            <a:pathLst>
              <a:path w="855024" h="858242">
                <a:moveTo>
                  <a:pt x="0" y="0"/>
                </a:moveTo>
                <a:lnTo>
                  <a:pt x="855024" y="0"/>
                </a:lnTo>
                <a:lnTo>
                  <a:pt x="855024" y="858242"/>
                </a:lnTo>
                <a:lnTo>
                  <a:pt x="0" y="8582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0" name="Freeform 40">
            <a:extLst>
              <a:ext uri="{FF2B5EF4-FFF2-40B4-BE49-F238E27FC236}">
                <a16:creationId xmlns:a16="http://schemas.microsoft.com/office/drawing/2014/main" id="{535712F8-5E2D-C5EF-4981-B5EC6FFEA3E0}"/>
              </a:ext>
            </a:extLst>
          </p:cNvPr>
          <p:cNvSpPr/>
          <p:nvPr userDrawn="1"/>
        </p:nvSpPr>
        <p:spPr>
          <a:xfrm>
            <a:off x="10138562" y="1757532"/>
            <a:ext cx="590709" cy="589233"/>
          </a:xfrm>
          <a:custGeom>
            <a:avLst/>
            <a:gdLst/>
            <a:ahLst/>
            <a:cxnLst/>
            <a:rect l="l" t="t" r="r" b="b"/>
            <a:pathLst>
              <a:path w="886064" h="883849">
                <a:moveTo>
                  <a:pt x="0" y="0"/>
                </a:moveTo>
                <a:lnTo>
                  <a:pt x="886064" y="0"/>
                </a:lnTo>
                <a:lnTo>
                  <a:pt x="886064" y="883849"/>
                </a:lnTo>
                <a:lnTo>
                  <a:pt x="0" y="8838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1" name="TextBox 43">
            <a:extLst>
              <a:ext uri="{FF2B5EF4-FFF2-40B4-BE49-F238E27FC236}">
                <a16:creationId xmlns:a16="http://schemas.microsoft.com/office/drawing/2014/main" id="{7021FD58-CD25-F04C-B7F4-DDA7F4F338AF}"/>
              </a:ext>
            </a:extLst>
          </p:cNvPr>
          <p:cNvSpPr txBox="1"/>
          <p:nvPr userDrawn="1"/>
        </p:nvSpPr>
        <p:spPr>
          <a:xfrm>
            <a:off x="3897262" y="320529"/>
            <a:ext cx="4403648" cy="62517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224"/>
              </a:lnSpc>
              <a:spcBef>
                <a:spcPct val="0"/>
              </a:spcBef>
            </a:pPr>
            <a:r>
              <a:rPr lang="en-US" sz="3732">
                <a:latin typeface="Libre Baskerville" panose="02000000000000000000" pitchFamily="2" charset="0"/>
              </a:rPr>
              <a:t>Lesson Overview</a:t>
            </a:r>
          </a:p>
        </p:txBody>
      </p:sp>
      <p:sp>
        <p:nvSpPr>
          <p:cNvPr id="32" name="TextBox 44">
            <a:extLst>
              <a:ext uri="{FF2B5EF4-FFF2-40B4-BE49-F238E27FC236}">
                <a16:creationId xmlns:a16="http://schemas.microsoft.com/office/drawing/2014/main" id="{BD1BD9F3-64D3-99B4-FED8-93FC7E2B4684}"/>
              </a:ext>
            </a:extLst>
          </p:cNvPr>
          <p:cNvSpPr txBox="1"/>
          <p:nvPr userDrawn="1"/>
        </p:nvSpPr>
        <p:spPr>
          <a:xfrm>
            <a:off x="929037" y="4306676"/>
            <a:ext cx="1501594" cy="30777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426"/>
              </a:lnSpc>
              <a:spcBef>
                <a:spcPct val="0"/>
              </a:spcBef>
            </a:pPr>
            <a:r>
              <a:rPr lang="en-US" sz="2400" b="0" dirty="0">
                <a:latin typeface="Lexend Light Light"/>
              </a:rPr>
              <a:t>Anticipate</a:t>
            </a:r>
          </a:p>
        </p:txBody>
      </p:sp>
      <p:sp>
        <p:nvSpPr>
          <p:cNvPr id="34" name="TextBox 46">
            <a:extLst>
              <a:ext uri="{FF2B5EF4-FFF2-40B4-BE49-F238E27FC236}">
                <a16:creationId xmlns:a16="http://schemas.microsoft.com/office/drawing/2014/main" id="{916F86A5-DD14-E185-E58E-D1A0C403A9A0}"/>
              </a:ext>
            </a:extLst>
          </p:cNvPr>
          <p:cNvSpPr txBox="1"/>
          <p:nvPr userDrawn="1"/>
        </p:nvSpPr>
        <p:spPr>
          <a:xfrm>
            <a:off x="2955455" y="4311249"/>
            <a:ext cx="1104826" cy="30777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426"/>
              </a:lnSpc>
              <a:spcBef>
                <a:spcPct val="0"/>
              </a:spcBef>
            </a:pPr>
            <a:r>
              <a:rPr lang="en-US" sz="2400" b="0">
                <a:latin typeface="Lexend Light Light"/>
              </a:rPr>
              <a:t>Engage</a:t>
            </a:r>
          </a:p>
        </p:txBody>
      </p:sp>
      <p:sp>
        <p:nvSpPr>
          <p:cNvPr id="36" name="TextBox 48">
            <a:extLst>
              <a:ext uri="{FF2B5EF4-FFF2-40B4-BE49-F238E27FC236}">
                <a16:creationId xmlns:a16="http://schemas.microsoft.com/office/drawing/2014/main" id="{32860904-574F-1D9C-D21D-5EF3A934FE76}"/>
              </a:ext>
            </a:extLst>
          </p:cNvPr>
          <p:cNvSpPr txBox="1"/>
          <p:nvPr userDrawn="1"/>
        </p:nvSpPr>
        <p:spPr>
          <a:xfrm>
            <a:off x="4462527" y="4311249"/>
            <a:ext cx="1537618" cy="30777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426"/>
              </a:lnSpc>
              <a:spcBef>
                <a:spcPct val="0"/>
              </a:spcBef>
            </a:pPr>
            <a:r>
              <a:rPr lang="en-US" sz="2400" b="0">
                <a:latin typeface="Lexend Light Light"/>
              </a:rPr>
              <a:t>Explore #1</a:t>
            </a:r>
          </a:p>
        </p:txBody>
      </p:sp>
      <p:sp>
        <p:nvSpPr>
          <p:cNvPr id="38" name="TextBox 50">
            <a:extLst>
              <a:ext uri="{FF2B5EF4-FFF2-40B4-BE49-F238E27FC236}">
                <a16:creationId xmlns:a16="http://schemas.microsoft.com/office/drawing/2014/main" id="{0EBBF114-309F-3DF9-7B70-E832222A60AB}"/>
              </a:ext>
            </a:extLst>
          </p:cNvPr>
          <p:cNvSpPr txBox="1"/>
          <p:nvPr userDrawn="1"/>
        </p:nvSpPr>
        <p:spPr>
          <a:xfrm>
            <a:off x="6229358" y="4306824"/>
            <a:ext cx="1537618" cy="30777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426"/>
              </a:lnSpc>
              <a:spcBef>
                <a:spcPct val="0"/>
              </a:spcBef>
            </a:pPr>
            <a:r>
              <a:rPr lang="en-US" sz="2400" b="0">
                <a:latin typeface="Lexend Light Light"/>
              </a:rPr>
              <a:t>Explore #2</a:t>
            </a:r>
          </a:p>
        </p:txBody>
      </p:sp>
      <p:sp>
        <p:nvSpPr>
          <p:cNvPr id="40" name="TextBox 52">
            <a:extLst>
              <a:ext uri="{FF2B5EF4-FFF2-40B4-BE49-F238E27FC236}">
                <a16:creationId xmlns:a16="http://schemas.microsoft.com/office/drawing/2014/main" id="{DBDA34A7-2EC5-2ACB-3CCC-FB8C2B8DC1D6}"/>
              </a:ext>
            </a:extLst>
          </p:cNvPr>
          <p:cNvSpPr txBox="1"/>
          <p:nvPr userDrawn="1"/>
        </p:nvSpPr>
        <p:spPr>
          <a:xfrm>
            <a:off x="9844759" y="4309216"/>
            <a:ext cx="1159186" cy="30777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426"/>
              </a:lnSpc>
              <a:spcBef>
                <a:spcPct val="0"/>
              </a:spcBef>
            </a:pPr>
            <a:r>
              <a:rPr lang="en-US" sz="2400" b="0">
                <a:latin typeface="Lexend Light Light"/>
              </a:rPr>
              <a:t>Reflect</a:t>
            </a:r>
          </a:p>
        </p:txBody>
      </p:sp>
      <p:grpSp>
        <p:nvGrpSpPr>
          <p:cNvPr id="42" name="Group 54">
            <a:extLst>
              <a:ext uri="{FF2B5EF4-FFF2-40B4-BE49-F238E27FC236}">
                <a16:creationId xmlns:a16="http://schemas.microsoft.com/office/drawing/2014/main" id="{32111E40-A0F8-2DD2-C8BB-57AD6CAF0A87}"/>
              </a:ext>
            </a:extLst>
          </p:cNvPr>
          <p:cNvGrpSpPr/>
          <p:nvPr userDrawn="1"/>
        </p:nvGrpSpPr>
        <p:grpSpPr>
          <a:xfrm>
            <a:off x="9899722" y="1556975"/>
            <a:ext cx="1049261" cy="1049261"/>
            <a:chOff x="0" y="0"/>
            <a:chExt cx="812800" cy="812800"/>
          </a:xfrm>
        </p:grpSpPr>
        <p:sp>
          <p:nvSpPr>
            <p:cNvPr id="43" name="Freeform 55">
              <a:extLst>
                <a:ext uri="{FF2B5EF4-FFF2-40B4-BE49-F238E27FC236}">
                  <a16:creationId xmlns:a16="http://schemas.microsoft.com/office/drawing/2014/main" id="{8977DF49-8495-C94B-F38E-6F6E4ABB158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F05835"/>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4" name="TextBox 56">
              <a:extLst>
                <a:ext uri="{FF2B5EF4-FFF2-40B4-BE49-F238E27FC236}">
                  <a16:creationId xmlns:a16="http://schemas.microsoft.com/office/drawing/2014/main" id="{004216DB-D494-5808-003E-A9DBBD721262}"/>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grpSp>
        <p:nvGrpSpPr>
          <p:cNvPr id="45" name="Group 57">
            <a:extLst>
              <a:ext uri="{FF2B5EF4-FFF2-40B4-BE49-F238E27FC236}">
                <a16:creationId xmlns:a16="http://schemas.microsoft.com/office/drawing/2014/main" id="{4A2A8DF7-3B4F-A3F1-FB70-C887F15CC2E1}"/>
              </a:ext>
            </a:extLst>
          </p:cNvPr>
          <p:cNvGrpSpPr/>
          <p:nvPr userDrawn="1"/>
        </p:nvGrpSpPr>
        <p:grpSpPr>
          <a:xfrm>
            <a:off x="4870052" y="3275338"/>
            <a:ext cx="731096" cy="731096"/>
            <a:chOff x="0" y="0"/>
            <a:chExt cx="812800" cy="812800"/>
          </a:xfrm>
        </p:grpSpPr>
        <p:sp>
          <p:nvSpPr>
            <p:cNvPr id="46" name="Freeform 58">
              <a:extLst>
                <a:ext uri="{FF2B5EF4-FFF2-40B4-BE49-F238E27FC236}">
                  <a16:creationId xmlns:a16="http://schemas.microsoft.com/office/drawing/2014/main" id="{40C9C0FF-6982-1F28-F142-1AA137972BB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6CE"/>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7" name="TextBox 59">
              <a:extLst>
                <a:ext uri="{FF2B5EF4-FFF2-40B4-BE49-F238E27FC236}">
                  <a16:creationId xmlns:a16="http://schemas.microsoft.com/office/drawing/2014/main" id="{E3748A50-A007-E77E-B312-50042F32894F}"/>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sp>
        <p:nvSpPr>
          <p:cNvPr id="91" name="Freeform 60">
            <a:extLst>
              <a:ext uri="{FF2B5EF4-FFF2-40B4-BE49-F238E27FC236}">
                <a16:creationId xmlns:a16="http://schemas.microsoft.com/office/drawing/2014/main" id="{F1ACB110-EC1B-B0CB-C957-45FD761D7DBC}"/>
              </a:ext>
            </a:extLst>
          </p:cNvPr>
          <p:cNvSpPr/>
          <p:nvPr userDrawn="1"/>
        </p:nvSpPr>
        <p:spPr>
          <a:xfrm>
            <a:off x="6714817" y="1748306"/>
            <a:ext cx="570016" cy="572161"/>
          </a:xfrm>
          <a:custGeom>
            <a:avLst/>
            <a:gdLst/>
            <a:ahLst/>
            <a:cxnLst/>
            <a:rect l="l" t="t" r="r" b="b"/>
            <a:pathLst>
              <a:path w="855024" h="858242">
                <a:moveTo>
                  <a:pt x="0" y="0"/>
                </a:moveTo>
                <a:lnTo>
                  <a:pt x="855024" y="0"/>
                </a:lnTo>
                <a:lnTo>
                  <a:pt x="855024" y="858242"/>
                </a:lnTo>
                <a:lnTo>
                  <a:pt x="0" y="8582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2" name="TextBox 62">
            <a:extLst>
              <a:ext uri="{FF2B5EF4-FFF2-40B4-BE49-F238E27FC236}">
                <a16:creationId xmlns:a16="http://schemas.microsoft.com/office/drawing/2014/main" id="{BB5F6E29-C1FD-7F18-95C5-A46728825213}"/>
              </a:ext>
            </a:extLst>
          </p:cNvPr>
          <p:cNvSpPr txBox="1"/>
          <p:nvPr userDrawn="1"/>
        </p:nvSpPr>
        <p:spPr>
          <a:xfrm>
            <a:off x="8215109" y="4308717"/>
            <a:ext cx="1104826" cy="31343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426"/>
              </a:lnSpc>
              <a:spcBef>
                <a:spcPct val="0"/>
              </a:spcBef>
            </a:pPr>
            <a:r>
              <a:rPr lang="en-US" sz="2400" b="0">
                <a:latin typeface="Lexend Light Light"/>
              </a:rPr>
              <a:t>Assess</a:t>
            </a:r>
          </a:p>
        </p:txBody>
      </p:sp>
      <p:pic>
        <p:nvPicPr>
          <p:cNvPr id="94" name="Graphic 93" descr="Open book outline">
            <a:extLst>
              <a:ext uri="{FF2B5EF4-FFF2-40B4-BE49-F238E27FC236}">
                <a16:creationId xmlns:a16="http://schemas.microsoft.com/office/drawing/2014/main" id="{EC41E2FA-340E-6050-933A-42DBDF61354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8406494" y="1718579"/>
            <a:ext cx="726802" cy="726051"/>
          </a:xfrm>
          <a:prstGeom prst="rect">
            <a:avLst/>
          </a:prstGeom>
        </p:spPr>
      </p:pic>
      <p:grpSp>
        <p:nvGrpSpPr>
          <p:cNvPr id="95" name="Group 94">
            <a:extLst>
              <a:ext uri="{FF2B5EF4-FFF2-40B4-BE49-F238E27FC236}">
                <a16:creationId xmlns:a16="http://schemas.microsoft.com/office/drawing/2014/main" id="{B1AE264C-12BD-0DEC-2DF3-5F392D42521E}"/>
              </a:ext>
            </a:extLst>
          </p:cNvPr>
          <p:cNvGrpSpPr/>
          <p:nvPr userDrawn="1"/>
        </p:nvGrpSpPr>
        <p:grpSpPr>
          <a:xfrm>
            <a:off x="1158177" y="1542114"/>
            <a:ext cx="1049261" cy="2463151"/>
            <a:chOff x="1158177" y="1542114"/>
            <a:chExt cx="1049261" cy="2463151"/>
          </a:xfrm>
        </p:grpSpPr>
        <p:grpSp>
          <p:nvGrpSpPr>
            <p:cNvPr id="96" name="Group 7">
              <a:extLst>
                <a:ext uri="{FF2B5EF4-FFF2-40B4-BE49-F238E27FC236}">
                  <a16:creationId xmlns:a16="http://schemas.microsoft.com/office/drawing/2014/main" id="{3B5B4B51-9A33-BBE0-8FC1-FC293FC3ADFC}"/>
                </a:ext>
              </a:extLst>
            </p:cNvPr>
            <p:cNvGrpSpPr/>
            <p:nvPr/>
          </p:nvGrpSpPr>
          <p:grpSpPr>
            <a:xfrm>
              <a:off x="1317259" y="3274169"/>
              <a:ext cx="731096" cy="731096"/>
              <a:chOff x="0" y="0"/>
              <a:chExt cx="812800" cy="812800"/>
            </a:xfrm>
          </p:grpSpPr>
          <p:sp>
            <p:nvSpPr>
              <p:cNvPr id="102" name="Freeform 8">
                <a:extLst>
                  <a:ext uri="{FF2B5EF4-FFF2-40B4-BE49-F238E27FC236}">
                    <a16:creationId xmlns:a16="http://schemas.microsoft.com/office/drawing/2014/main" id="{121EAE8A-5012-6B3B-9E44-7972909F20C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300"/>
              </a:solidFill>
            </p:spPr>
            <p:txBody>
              <a:bodyPr lIns="91440" tIns="45720" rIns="91440" bIns="4572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3" name="TextBox 9">
                <a:extLst>
                  <a:ext uri="{FF2B5EF4-FFF2-40B4-BE49-F238E27FC236}">
                    <a16:creationId xmlns:a16="http://schemas.microsoft.com/office/drawing/2014/main" id="{D50370F1-DF9D-1E47-10D0-E6CA3D5A691C}"/>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lang="en-US" sz="800">
                  <a:ea typeface="Calibri"/>
                  <a:cs typeface="Calibri"/>
                </a:endParaRPr>
              </a:p>
            </p:txBody>
          </p:sp>
        </p:grpSp>
        <p:grpSp>
          <p:nvGrpSpPr>
            <p:cNvPr id="97" name="Group 22">
              <a:extLst>
                <a:ext uri="{FF2B5EF4-FFF2-40B4-BE49-F238E27FC236}">
                  <a16:creationId xmlns:a16="http://schemas.microsoft.com/office/drawing/2014/main" id="{63A5C41C-76D1-84C6-CF26-7FE922EF7FCC}"/>
                </a:ext>
              </a:extLst>
            </p:cNvPr>
            <p:cNvGrpSpPr/>
            <p:nvPr/>
          </p:nvGrpSpPr>
          <p:grpSpPr>
            <a:xfrm>
              <a:off x="1158177" y="1542114"/>
              <a:ext cx="1049261" cy="1049261"/>
              <a:chOff x="0" y="0"/>
              <a:chExt cx="812800" cy="812800"/>
            </a:xfrm>
          </p:grpSpPr>
          <p:sp>
            <p:nvSpPr>
              <p:cNvPr id="100" name="Freeform 23">
                <a:extLst>
                  <a:ext uri="{FF2B5EF4-FFF2-40B4-BE49-F238E27FC236}">
                    <a16:creationId xmlns:a16="http://schemas.microsoft.com/office/drawing/2014/main" id="{6FBD2662-E102-73EE-2E10-8CEF6977C85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5F2"/>
              </a:solidFill>
              <a:ln w="152400" cap="sq">
                <a:solidFill>
                  <a:srgbClr val="FF8300"/>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1" name="TextBox 24">
                <a:extLst>
                  <a:ext uri="{FF2B5EF4-FFF2-40B4-BE49-F238E27FC236}">
                    <a16:creationId xmlns:a16="http://schemas.microsoft.com/office/drawing/2014/main" id="{B8487EAA-4667-4D85-DAC2-9AD17E3CDFD2}"/>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sp>
          <p:nvSpPr>
            <p:cNvPr id="98" name="Freeform 37">
              <a:extLst>
                <a:ext uri="{FF2B5EF4-FFF2-40B4-BE49-F238E27FC236}">
                  <a16:creationId xmlns:a16="http://schemas.microsoft.com/office/drawing/2014/main" id="{DA8EA03E-45D7-BC01-0C09-C67E3B792F61}"/>
                </a:ext>
              </a:extLst>
            </p:cNvPr>
            <p:cNvSpPr/>
            <p:nvPr/>
          </p:nvSpPr>
          <p:spPr>
            <a:xfrm>
              <a:off x="1409245" y="1792480"/>
              <a:ext cx="556103" cy="536640"/>
            </a:xfrm>
            <a:custGeom>
              <a:avLst/>
              <a:gdLst/>
              <a:ahLst/>
              <a:cxnLst/>
              <a:rect l="l" t="t" r="r" b="b"/>
              <a:pathLst>
                <a:path w="834155" h="804960">
                  <a:moveTo>
                    <a:pt x="0" y="0"/>
                  </a:moveTo>
                  <a:lnTo>
                    <a:pt x="834156" y="0"/>
                  </a:lnTo>
                  <a:lnTo>
                    <a:pt x="834156" y="804960"/>
                  </a:lnTo>
                  <a:lnTo>
                    <a:pt x="0" y="8049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cxnSp>
          <p:nvCxnSpPr>
            <p:cNvPr id="99" name="Straight Connector 98">
              <a:extLst>
                <a:ext uri="{FF2B5EF4-FFF2-40B4-BE49-F238E27FC236}">
                  <a16:creationId xmlns:a16="http://schemas.microsoft.com/office/drawing/2014/main" id="{396D8E6C-0C63-9A8A-451F-EBC9962E7875}"/>
                </a:ext>
              </a:extLst>
            </p:cNvPr>
            <p:cNvCxnSpPr>
              <a:cxnSpLocks/>
            </p:cNvCxnSpPr>
            <p:nvPr/>
          </p:nvCxnSpPr>
          <p:spPr>
            <a:xfrm flipV="1">
              <a:off x="1679834" y="2685536"/>
              <a:ext cx="0" cy="6028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4" name="Straight Connector 103">
            <a:extLst>
              <a:ext uri="{FF2B5EF4-FFF2-40B4-BE49-F238E27FC236}">
                <a16:creationId xmlns:a16="http://schemas.microsoft.com/office/drawing/2014/main" id="{06E13DD7-BECB-F930-9AA9-0EA75A8CE88A}"/>
              </a:ext>
            </a:extLst>
          </p:cNvPr>
          <p:cNvCxnSpPr>
            <a:cxnSpLocks/>
          </p:cNvCxnSpPr>
          <p:nvPr userDrawn="1"/>
        </p:nvCxnSpPr>
        <p:spPr>
          <a:xfrm flipV="1">
            <a:off x="3501377" y="2671337"/>
            <a:ext cx="0" cy="6028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D7BF7C0A-8D54-F44B-0E17-BD4F3D7B42EC}"/>
              </a:ext>
            </a:extLst>
          </p:cNvPr>
          <p:cNvCxnSpPr>
            <a:cxnSpLocks/>
          </p:cNvCxnSpPr>
          <p:nvPr userDrawn="1"/>
        </p:nvCxnSpPr>
        <p:spPr>
          <a:xfrm flipV="1">
            <a:off x="5221320" y="2685536"/>
            <a:ext cx="0" cy="6028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58978277-C6F5-B261-D687-A851035E9378}"/>
              </a:ext>
            </a:extLst>
          </p:cNvPr>
          <p:cNvCxnSpPr>
            <a:cxnSpLocks/>
          </p:cNvCxnSpPr>
          <p:nvPr userDrawn="1"/>
        </p:nvCxnSpPr>
        <p:spPr>
          <a:xfrm flipV="1">
            <a:off x="6984806" y="2685536"/>
            <a:ext cx="0" cy="6028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1C241436-926F-59B5-F6D6-3D603C966792}"/>
              </a:ext>
            </a:extLst>
          </p:cNvPr>
          <p:cNvCxnSpPr>
            <a:cxnSpLocks/>
          </p:cNvCxnSpPr>
          <p:nvPr userDrawn="1"/>
        </p:nvCxnSpPr>
        <p:spPr>
          <a:xfrm flipV="1">
            <a:off x="8748292" y="2685536"/>
            <a:ext cx="0" cy="6028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AD33DBB1-73D6-5AFA-C2F7-E8175C1F669A}"/>
              </a:ext>
            </a:extLst>
          </p:cNvPr>
          <p:cNvCxnSpPr>
            <a:cxnSpLocks/>
          </p:cNvCxnSpPr>
          <p:nvPr userDrawn="1"/>
        </p:nvCxnSpPr>
        <p:spPr>
          <a:xfrm flipV="1">
            <a:off x="10410178" y="2685536"/>
            <a:ext cx="0" cy="6028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Text Placeholder 47">
            <a:extLst>
              <a:ext uri="{FF2B5EF4-FFF2-40B4-BE49-F238E27FC236}">
                <a16:creationId xmlns:a16="http://schemas.microsoft.com/office/drawing/2014/main" id="{8B3495A2-45A3-122A-048C-3AFA96192BA0}"/>
              </a:ext>
            </a:extLst>
          </p:cNvPr>
          <p:cNvSpPr>
            <a:spLocks noGrp="1"/>
          </p:cNvSpPr>
          <p:nvPr>
            <p:ph type="body" sz="quarter" idx="10"/>
          </p:nvPr>
        </p:nvSpPr>
        <p:spPr>
          <a:xfrm>
            <a:off x="887625" y="4664241"/>
            <a:ext cx="1584417" cy="1508509"/>
          </a:xfrm>
        </p:spPr>
        <p:txBody>
          <a:bodyPr>
            <a:normAutofit/>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
        <p:nvSpPr>
          <p:cNvPr id="110" name="Text Placeholder 47">
            <a:extLst>
              <a:ext uri="{FF2B5EF4-FFF2-40B4-BE49-F238E27FC236}">
                <a16:creationId xmlns:a16="http://schemas.microsoft.com/office/drawing/2014/main" id="{6E07FDF7-AE9D-F6A8-0A5D-C2D80D6F3437}"/>
              </a:ext>
            </a:extLst>
          </p:cNvPr>
          <p:cNvSpPr>
            <a:spLocks noGrp="1"/>
          </p:cNvSpPr>
          <p:nvPr>
            <p:ph type="body" sz="quarter" idx="11"/>
          </p:nvPr>
        </p:nvSpPr>
        <p:spPr>
          <a:xfrm>
            <a:off x="2664157" y="4669074"/>
            <a:ext cx="1584417" cy="1508509"/>
          </a:xfrm>
        </p:spPr>
        <p:txBody>
          <a:bodyPr>
            <a:normAutofit/>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
        <p:nvSpPr>
          <p:cNvPr id="111" name="Text Placeholder 47">
            <a:extLst>
              <a:ext uri="{FF2B5EF4-FFF2-40B4-BE49-F238E27FC236}">
                <a16:creationId xmlns:a16="http://schemas.microsoft.com/office/drawing/2014/main" id="{6038B7C9-E28C-34F5-7C69-98CE8B6905E0}"/>
              </a:ext>
            </a:extLst>
          </p:cNvPr>
          <p:cNvSpPr>
            <a:spLocks noGrp="1"/>
          </p:cNvSpPr>
          <p:nvPr>
            <p:ph type="body" sz="quarter" idx="12"/>
          </p:nvPr>
        </p:nvSpPr>
        <p:spPr>
          <a:xfrm>
            <a:off x="4439127" y="4673716"/>
            <a:ext cx="1584417" cy="1508509"/>
          </a:xfrm>
        </p:spPr>
        <p:txBody>
          <a:bodyPr>
            <a:normAutofit/>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
        <p:nvSpPr>
          <p:cNvPr id="112" name="Text Placeholder 47">
            <a:extLst>
              <a:ext uri="{FF2B5EF4-FFF2-40B4-BE49-F238E27FC236}">
                <a16:creationId xmlns:a16="http://schemas.microsoft.com/office/drawing/2014/main" id="{C3E371D9-152B-1DFB-5E42-751DCC355687}"/>
              </a:ext>
            </a:extLst>
          </p:cNvPr>
          <p:cNvSpPr>
            <a:spLocks noGrp="1"/>
          </p:cNvSpPr>
          <p:nvPr>
            <p:ph type="body" sz="quarter" idx="13"/>
          </p:nvPr>
        </p:nvSpPr>
        <p:spPr>
          <a:xfrm>
            <a:off x="6214097" y="4680244"/>
            <a:ext cx="1584417" cy="1508509"/>
          </a:xfrm>
        </p:spPr>
        <p:txBody>
          <a:bodyPr>
            <a:normAutofit/>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
        <p:nvSpPr>
          <p:cNvPr id="113" name="Text Placeholder 47">
            <a:extLst>
              <a:ext uri="{FF2B5EF4-FFF2-40B4-BE49-F238E27FC236}">
                <a16:creationId xmlns:a16="http://schemas.microsoft.com/office/drawing/2014/main" id="{806CDEF6-1AD7-B1D5-3725-E86259CF3C9A}"/>
              </a:ext>
            </a:extLst>
          </p:cNvPr>
          <p:cNvSpPr>
            <a:spLocks noGrp="1"/>
          </p:cNvSpPr>
          <p:nvPr>
            <p:ph type="body" sz="quarter" idx="14"/>
          </p:nvPr>
        </p:nvSpPr>
        <p:spPr>
          <a:xfrm>
            <a:off x="7975313" y="4680244"/>
            <a:ext cx="1584417" cy="1508509"/>
          </a:xfrm>
        </p:spPr>
        <p:txBody>
          <a:bodyPr>
            <a:normAutofit/>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
        <p:nvSpPr>
          <p:cNvPr id="114" name="Text Placeholder 47">
            <a:extLst>
              <a:ext uri="{FF2B5EF4-FFF2-40B4-BE49-F238E27FC236}">
                <a16:creationId xmlns:a16="http://schemas.microsoft.com/office/drawing/2014/main" id="{F9AAC0D4-928D-124B-C4A7-EC5826E33002}"/>
              </a:ext>
            </a:extLst>
          </p:cNvPr>
          <p:cNvSpPr>
            <a:spLocks noGrp="1"/>
          </p:cNvSpPr>
          <p:nvPr>
            <p:ph type="body" sz="quarter" idx="15"/>
          </p:nvPr>
        </p:nvSpPr>
        <p:spPr>
          <a:xfrm>
            <a:off x="9736529" y="4680244"/>
            <a:ext cx="1584417" cy="1508509"/>
          </a:xfrm>
        </p:spPr>
        <p:txBody>
          <a:bodyPr>
            <a:normAutofit/>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Tree>
    <p:extLst>
      <p:ext uri="{BB962C8B-B14F-4D97-AF65-F5344CB8AC3E}">
        <p14:creationId xmlns:p14="http://schemas.microsoft.com/office/powerpoint/2010/main" val="5070341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esson Overview 3E">
    <p:bg>
      <p:bgPr>
        <a:solidFill>
          <a:schemeClr val="bg2"/>
        </a:solidFill>
        <a:effectLst/>
      </p:bgPr>
    </p:bg>
    <p:spTree>
      <p:nvGrpSpPr>
        <p:cNvPr id="1" name=""/>
        <p:cNvGrpSpPr/>
        <p:nvPr/>
      </p:nvGrpSpPr>
      <p:grpSpPr>
        <a:xfrm>
          <a:off x="0" y="0"/>
          <a:ext cx="0" cy="0"/>
          <a:chOff x="0" y="0"/>
          <a:chExt cx="0" cy="0"/>
        </a:xfrm>
      </p:grpSpPr>
      <p:pic>
        <p:nvPicPr>
          <p:cNvPr id="11" name="Picture 10" descr="A black and orange logo&#10;&#10;Description automatically generated">
            <a:extLst>
              <a:ext uri="{FF2B5EF4-FFF2-40B4-BE49-F238E27FC236}">
                <a16:creationId xmlns:a16="http://schemas.microsoft.com/office/drawing/2014/main" id="{F6566EDB-7F80-097C-21C6-3AB1097E1F9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3563" y="6236208"/>
            <a:ext cx="1200150" cy="552450"/>
          </a:xfrm>
          <a:prstGeom prst="rect">
            <a:avLst/>
          </a:prstGeom>
        </p:spPr>
      </p:pic>
      <p:cxnSp>
        <p:nvCxnSpPr>
          <p:cNvPr id="33" name="Straight Connector 32">
            <a:extLst>
              <a:ext uri="{FF2B5EF4-FFF2-40B4-BE49-F238E27FC236}">
                <a16:creationId xmlns:a16="http://schemas.microsoft.com/office/drawing/2014/main" id="{B84DE92D-658E-54E2-C5F9-037F08DE09FA}"/>
              </a:ext>
            </a:extLst>
          </p:cNvPr>
          <p:cNvCxnSpPr>
            <a:stCxn id="61" idx="0"/>
          </p:cNvCxnSpPr>
          <p:nvPr userDrawn="1"/>
        </p:nvCxnSpPr>
        <p:spPr>
          <a:xfrm flipH="1" flipV="1">
            <a:off x="9814347" y="2722911"/>
            <a:ext cx="1" cy="542239"/>
          </a:xfrm>
          <a:prstGeom prst="line">
            <a:avLst/>
          </a:prstGeom>
          <a:ln>
            <a:solidFill>
              <a:srgbClr val="333C42"/>
            </a:solidFill>
          </a:ln>
        </p:spPr>
        <p:style>
          <a:lnRef idx="3">
            <a:schemeClr val="dk1"/>
          </a:lnRef>
          <a:fillRef idx="0">
            <a:schemeClr val="dk1"/>
          </a:fillRef>
          <a:effectRef idx="2">
            <a:schemeClr val="dk1"/>
          </a:effectRef>
          <a:fontRef idx="minor">
            <a:schemeClr val="tx1"/>
          </a:fontRef>
        </p:style>
      </p:cxnSp>
      <p:cxnSp>
        <p:nvCxnSpPr>
          <p:cNvPr id="35" name="Straight Connector 34">
            <a:extLst>
              <a:ext uri="{FF2B5EF4-FFF2-40B4-BE49-F238E27FC236}">
                <a16:creationId xmlns:a16="http://schemas.microsoft.com/office/drawing/2014/main" id="{3CC86A0C-BDDF-3CE3-5D49-CB50AF15CE26}"/>
              </a:ext>
            </a:extLst>
          </p:cNvPr>
          <p:cNvCxnSpPr>
            <a:cxnSpLocks/>
          </p:cNvCxnSpPr>
          <p:nvPr userDrawn="1"/>
        </p:nvCxnSpPr>
        <p:spPr>
          <a:xfrm flipV="1">
            <a:off x="7975949" y="2722911"/>
            <a:ext cx="0" cy="507969"/>
          </a:xfrm>
          <a:prstGeom prst="line">
            <a:avLst/>
          </a:prstGeom>
          <a:ln>
            <a:solidFill>
              <a:srgbClr val="333C42"/>
            </a:solidFill>
          </a:ln>
        </p:spPr>
        <p:style>
          <a:lnRef idx="3">
            <a:schemeClr val="dk1"/>
          </a:lnRef>
          <a:fillRef idx="0">
            <a:schemeClr val="dk1"/>
          </a:fillRef>
          <a:effectRef idx="2">
            <a:schemeClr val="dk1"/>
          </a:effectRef>
          <a:fontRef idx="minor">
            <a:schemeClr val="tx1"/>
          </a:fontRef>
        </p:style>
      </p:cxnSp>
      <p:cxnSp>
        <p:nvCxnSpPr>
          <p:cNvPr id="37" name="Straight Connector 36">
            <a:extLst>
              <a:ext uri="{FF2B5EF4-FFF2-40B4-BE49-F238E27FC236}">
                <a16:creationId xmlns:a16="http://schemas.microsoft.com/office/drawing/2014/main" id="{988FF792-C096-D153-04F7-E5CF27E368E7}"/>
              </a:ext>
            </a:extLst>
          </p:cNvPr>
          <p:cNvCxnSpPr>
            <a:cxnSpLocks/>
            <a:stCxn id="80" idx="0"/>
          </p:cNvCxnSpPr>
          <p:nvPr userDrawn="1"/>
        </p:nvCxnSpPr>
        <p:spPr>
          <a:xfrm flipV="1">
            <a:off x="6156748" y="2724504"/>
            <a:ext cx="0" cy="540646"/>
          </a:xfrm>
          <a:prstGeom prst="line">
            <a:avLst/>
          </a:prstGeom>
          <a:ln>
            <a:solidFill>
              <a:srgbClr val="333C42"/>
            </a:solidFill>
          </a:ln>
        </p:spPr>
        <p:style>
          <a:lnRef idx="3">
            <a:schemeClr val="dk1"/>
          </a:lnRef>
          <a:fillRef idx="0">
            <a:schemeClr val="dk1"/>
          </a:fillRef>
          <a:effectRef idx="2">
            <a:schemeClr val="dk1"/>
          </a:effectRef>
          <a:fontRef idx="minor">
            <a:schemeClr val="tx1"/>
          </a:fontRef>
        </p:style>
      </p:cxnSp>
      <p:cxnSp>
        <p:nvCxnSpPr>
          <p:cNvPr id="39" name="Straight Connector 38">
            <a:extLst>
              <a:ext uri="{FF2B5EF4-FFF2-40B4-BE49-F238E27FC236}">
                <a16:creationId xmlns:a16="http://schemas.microsoft.com/office/drawing/2014/main" id="{BB574326-C204-9DF5-2684-C2B936A20247}"/>
              </a:ext>
            </a:extLst>
          </p:cNvPr>
          <p:cNvCxnSpPr>
            <a:stCxn id="55" idx="0"/>
          </p:cNvCxnSpPr>
          <p:nvPr userDrawn="1"/>
        </p:nvCxnSpPr>
        <p:spPr>
          <a:xfrm flipH="1" flipV="1">
            <a:off x="4327948" y="2722911"/>
            <a:ext cx="1" cy="542239"/>
          </a:xfrm>
          <a:prstGeom prst="line">
            <a:avLst/>
          </a:prstGeom>
          <a:ln>
            <a:solidFill>
              <a:srgbClr val="333C42"/>
            </a:solidFill>
          </a:ln>
        </p:spPr>
        <p:style>
          <a:lnRef idx="3">
            <a:schemeClr val="dk1"/>
          </a:lnRef>
          <a:fillRef idx="0">
            <a:schemeClr val="dk1"/>
          </a:fillRef>
          <a:effectRef idx="2">
            <a:schemeClr val="dk1"/>
          </a:effectRef>
          <a:fontRef idx="minor">
            <a:schemeClr val="tx1"/>
          </a:fontRef>
        </p:style>
      </p:cxnSp>
      <p:cxnSp>
        <p:nvCxnSpPr>
          <p:cNvPr id="41" name="Straight Connector 40">
            <a:extLst>
              <a:ext uri="{FF2B5EF4-FFF2-40B4-BE49-F238E27FC236}">
                <a16:creationId xmlns:a16="http://schemas.microsoft.com/office/drawing/2014/main" id="{813A46C9-7C5A-78CC-184E-A5868F4863E1}"/>
              </a:ext>
            </a:extLst>
          </p:cNvPr>
          <p:cNvCxnSpPr/>
          <p:nvPr userDrawn="1"/>
        </p:nvCxnSpPr>
        <p:spPr>
          <a:xfrm flipV="1">
            <a:off x="2499146" y="2748519"/>
            <a:ext cx="0" cy="516631"/>
          </a:xfrm>
          <a:prstGeom prst="line">
            <a:avLst/>
          </a:prstGeom>
          <a:ln>
            <a:solidFill>
              <a:srgbClr val="333C42"/>
            </a:solidFill>
          </a:ln>
        </p:spPr>
        <p:style>
          <a:lnRef idx="3">
            <a:schemeClr val="dk1"/>
          </a:lnRef>
          <a:fillRef idx="0">
            <a:schemeClr val="dk1"/>
          </a:fillRef>
          <a:effectRef idx="2">
            <a:schemeClr val="dk1"/>
          </a:effectRef>
          <a:fontRef idx="minor">
            <a:schemeClr val="tx1"/>
          </a:fontRef>
        </p:style>
      </p:cxnSp>
      <p:cxnSp>
        <p:nvCxnSpPr>
          <p:cNvPr id="48" name="Straight Connector 47">
            <a:extLst>
              <a:ext uri="{FF2B5EF4-FFF2-40B4-BE49-F238E27FC236}">
                <a16:creationId xmlns:a16="http://schemas.microsoft.com/office/drawing/2014/main" id="{73B32240-F09C-DE23-19B7-CDAD54ECCCAF}"/>
              </a:ext>
            </a:extLst>
          </p:cNvPr>
          <p:cNvCxnSpPr/>
          <p:nvPr userDrawn="1"/>
        </p:nvCxnSpPr>
        <p:spPr>
          <a:xfrm flipV="1">
            <a:off x="797807" y="2748519"/>
            <a:ext cx="0" cy="482361"/>
          </a:xfrm>
          <a:prstGeom prst="line">
            <a:avLst/>
          </a:prstGeom>
          <a:ln>
            <a:solidFill>
              <a:srgbClr val="333C42"/>
            </a:solidFill>
          </a:ln>
          <a:effectLst/>
        </p:spPr>
        <p:style>
          <a:lnRef idx="3">
            <a:schemeClr val="dk1"/>
          </a:lnRef>
          <a:fillRef idx="0">
            <a:schemeClr val="dk1"/>
          </a:fillRef>
          <a:effectRef idx="2">
            <a:schemeClr val="dk1"/>
          </a:effectRef>
          <a:fontRef idx="minor">
            <a:schemeClr val="tx1"/>
          </a:fontRef>
        </p:style>
      </p:cxnSp>
      <p:sp>
        <p:nvSpPr>
          <p:cNvPr id="49" name="AutoShape 2">
            <a:extLst>
              <a:ext uri="{FF2B5EF4-FFF2-40B4-BE49-F238E27FC236}">
                <a16:creationId xmlns:a16="http://schemas.microsoft.com/office/drawing/2014/main" id="{417DBBB5-99A2-1212-1DD8-F9D51E743646}"/>
              </a:ext>
            </a:extLst>
          </p:cNvPr>
          <p:cNvSpPr/>
          <p:nvPr userDrawn="1"/>
        </p:nvSpPr>
        <p:spPr>
          <a:xfrm>
            <a:off x="0" y="3630224"/>
            <a:ext cx="12192000" cy="0"/>
          </a:xfrm>
          <a:prstGeom prst="line">
            <a:avLst/>
          </a:prstGeom>
          <a:ln w="47625" cap="flat">
            <a:solidFill>
              <a:srgbClr val="000000"/>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50" name="Group 3">
            <a:extLst>
              <a:ext uri="{FF2B5EF4-FFF2-40B4-BE49-F238E27FC236}">
                <a16:creationId xmlns:a16="http://schemas.microsoft.com/office/drawing/2014/main" id="{B8D30018-CAEB-D2C5-B6A6-6AF21AD62BDE}"/>
              </a:ext>
            </a:extLst>
          </p:cNvPr>
          <p:cNvGrpSpPr/>
          <p:nvPr userDrawn="1"/>
        </p:nvGrpSpPr>
        <p:grpSpPr>
          <a:xfrm>
            <a:off x="432259" y="3232927"/>
            <a:ext cx="731096" cy="731096"/>
            <a:chOff x="0" y="0"/>
            <a:chExt cx="812800" cy="812800"/>
          </a:xfrm>
        </p:grpSpPr>
        <p:sp>
          <p:nvSpPr>
            <p:cNvPr id="51" name="Freeform 4">
              <a:extLst>
                <a:ext uri="{FF2B5EF4-FFF2-40B4-BE49-F238E27FC236}">
                  <a16:creationId xmlns:a16="http://schemas.microsoft.com/office/drawing/2014/main" id="{52C3D765-480C-77E8-0216-317C179180C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3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2" name="TextBox 5">
              <a:extLst>
                <a:ext uri="{FF2B5EF4-FFF2-40B4-BE49-F238E27FC236}">
                  <a16:creationId xmlns:a16="http://schemas.microsoft.com/office/drawing/2014/main" id="{734B514D-AA75-D473-59F3-2FA1C0329D65}"/>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53" name="Group 6">
            <a:extLst>
              <a:ext uri="{FF2B5EF4-FFF2-40B4-BE49-F238E27FC236}">
                <a16:creationId xmlns:a16="http://schemas.microsoft.com/office/drawing/2014/main" id="{0C18DE21-3378-2FAC-5D2D-A0DAD33701EB}"/>
              </a:ext>
            </a:extLst>
          </p:cNvPr>
          <p:cNvGrpSpPr/>
          <p:nvPr userDrawn="1"/>
        </p:nvGrpSpPr>
        <p:grpSpPr>
          <a:xfrm>
            <a:off x="3962400" y="3230880"/>
            <a:ext cx="731096" cy="731096"/>
            <a:chOff x="0" y="0"/>
            <a:chExt cx="812800" cy="812800"/>
          </a:xfrm>
        </p:grpSpPr>
        <p:sp>
          <p:nvSpPr>
            <p:cNvPr id="54" name="Freeform 7">
              <a:extLst>
                <a:ext uri="{FF2B5EF4-FFF2-40B4-BE49-F238E27FC236}">
                  <a16:creationId xmlns:a16="http://schemas.microsoft.com/office/drawing/2014/main" id="{1CF476F2-5951-7273-21EA-4D313256C76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6CE"/>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5" name="TextBox 8">
              <a:extLst>
                <a:ext uri="{FF2B5EF4-FFF2-40B4-BE49-F238E27FC236}">
                  <a16:creationId xmlns:a16="http://schemas.microsoft.com/office/drawing/2014/main" id="{B26DBFB5-0500-89A4-01E8-5EFE9A4B089D}"/>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56" name="Group 9">
            <a:extLst>
              <a:ext uri="{FF2B5EF4-FFF2-40B4-BE49-F238E27FC236}">
                <a16:creationId xmlns:a16="http://schemas.microsoft.com/office/drawing/2014/main" id="{0F21A875-6934-228C-6F8B-26B9E9ECAB5F}"/>
              </a:ext>
            </a:extLst>
          </p:cNvPr>
          <p:cNvGrpSpPr/>
          <p:nvPr userDrawn="1"/>
        </p:nvGrpSpPr>
        <p:grpSpPr>
          <a:xfrm>
            <a:off x="7620000" y="3230880"/>
            <a:ext cx="731096" cy="731096"/>
            <a:chOff x="0" y="0"/>
            <a:chExt cx="812800" cy="812800"/>
          </a:xfrm>
        </p:grpSpPr>
        <p:sp>
          <p:nvSpPr>
            <p:cNvPr id="57" name="Freeform 10">
              <a:extLst>
                <a:ext uri="{FF2B5EF4-FFF2-40B4-BE49-F238E27FC236}">
                  <a16:creationId xmlns:a16="http://schemas.microsoft.com/office/drawing/2014/main" id="{674E742D-38A9-658C-3300-66CAB9A09E8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BFAD"/>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8" name="TextBox 11">
              <a:extLst>
                <a:ext uri="{FF2B5EF4-FFF2-40B4-BE49-F238E27FC236}">
                  <a16:creationId xmlns:a16="http://schemas.microsoft.com/office/drawing/2014/main" id="{34F8EDFB-0FBE-85AD-633F-6B8A78F8F5BE}"/>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59" name="Group 12">
            <a:extLst>
              <a:ext uri="{FF2B5EF4-FFF2-40B4-BE49-F238E27FC236}">
                <a16:creationId xmlns:a16="http://schemas.microsoft.com/office/drawing/2014/main" id="{CE4D30E8-AC76-2F6C-510B-76873B0364A0}"/>
              </a:ext>
            </a:extLst>
          </p:cNvPr>
          <p:cNvGrpSpPr/>
          <p:nvPr userDrawn="1"/>
        </p:nvGrpSpPr>
        <p:grpSpPr>
          <a:xfrm>
            <a:off x="9448800" y="3230880"/>
            <a:ext cx="731096" cy="731096"/>
            <a:chOff x="0" y="0"/>
            <a:chExt cx="812800" cy="812800"/>
          </a:xfrm>
        </p:grpSpPr>
        <p:sp>
          <p:nvSpPr>
            <p:cNvPr id="60" name="Freeform 13">
              <a:extLst>
                <a:ext uri="{FF2B5EF4-FFF2-40B4-BE49-F238E27FC236}">
                  <a16:creationId xmlns:a16="http://schemas.microsoft.com/office/drawing/2014/main" id="{164F4E70-6C5D-687D-77C5-E5AD9DE6EB4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64B9F"/>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1" name="TextBox 14">
              <a:extLst>
                <a:ext uri="{FF2B5EF4-FFF2-40B4-BE49-F238E27FC236}">
                  <a16:creationId xmlns:a16="http://schemas.microsoft.com/office/drawing/2014/main" id="{F2BED736-91D2-828F-6AF5-5EE9D3AB1828}"/>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62" name="Group 15">
            <a:extLst>
              <a:ext uri="{FF2B5EF4-FFF2-40B4-BE49-F238E27FC236}">
                <a16:creationId xmlns:a16="http://schemas.microsoft.com/office/drawing/2014/main" id="{6E0E0FAF-E474-B4FD-3A1A-B45EB9686420}"/>
              </a:ext>
            </a:extLst>
          </p:cNvPr>
          <p:cNvGrpSpPr/>
          <p:nvPr userDrawn="1"/>
        </p:nvGrpSpPr>
        <p:grpSpPr>
          <a:xfrm>
            <a:off x="11150167" y="3230880"/>
            <a:ext cx="731096" cy="731096"/>
            <a:chOff x="0" y="0"/>
            <a:chExt cx="812800" cy="812800"/>
          </a:xfrm>
        </p:grpSpPr>
        <p:sp>
          <p:nvSpPr>
            <p:cNvPr id="63" name="Freeform 16">
              <a:extLst>
                <a:ext uri="{FF2B5EF4-FFF2-40B4-BE49-F238E27FC236}">
                  <a16:creationId xmlns:a16="http://schemas.microsoft.com/office/drawing/2014/main" id="{7539EF79-14A9-C695-F737-B73BD34851F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5835"/>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4" name="TextBox 17">
              <a:extLst>
                <a:ext uri="{FF2B5EF4-FFF2-40B4-BE49-F238E27FC236}">
                  <a16:creationId xmlns:a16="http://schemas.microsoft.com/office/drawing/2014/main" id="{7BAA8B4E-7F98-FB22-4243-C8696807B774}"/>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65" name="Group 18">
            <a:extLst>
              <a:ext uri="{FF2B5EF4-FFF2-40B4-BE49-F238E27FC236}">
                <a16:creationId xmlns:a16="http://schemas.microsoft.com/office/drawing/2014/main" id="{A3C96166-789E-1EA2-F60E-CAB37B04EAA4}"/>
              </a:ext>
            </a:extLst>
          </p:cNvPr>
          <p:cNvGrpSpPr/>
          <p:nvPr userDrawn="1"/>
        </p:nvGrpSpPr>
        <p:grpSpPr>
          <a:xfrm>
            <a:off x="1975766" y="1673650"/>
            <a:ext cx="1049261" cy="1049261"/>
            <a:chOff x="0" y="0"/>
            <a:chExt cx="812800" cy="812800"/>
          </a:xfrm>
        </p:grpSpPr>
        <p:sp>
          <p:nvSpPr>
            <p:cNvPr id="66" name="Freeform 19">
              <a:extLst>
                <a:ext uri="{FF2B5EF4-FFF2-40B4-BE49-F238E27FC236}">
                  <a16:creationId xmlns:a16="http://schemas.microsoft.com/office/drawing/2014/main" id="{8B6DBBA6-6FDC-2B85-4D70-FF2EE5D4E9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5F2"/>
            </a:solidFill>
            <a:ln w="152400" cap="sq">
              <a:solidFill>
                <a:srgbClr val="CDEAEA"/>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7" name="TextBox 20">
              <a:extLst>
                <a:ext uri="{FF2B5EF4-FFF2-40B4-BE49-F238E27FC236}">
                  <a16:creationId xmlns:a16="http://schemas.microsoft.com/office/drawing/2014/main" id="{A67B0609-5FC8-B18C-29DF-F2534A5ECDBE}"/>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grpSp>
        <p:nvGrpSpPr>
          <p:cNvPr id="68" name="Group 21">
            <a:extLst>
              <a:ext uri="{FF2B5EF4-FFF2-40B4-BE49-F238E27FC236}">
                <a16:creationId xmlns:a16="http://schemas.microsoft.com/office/drawing/2014/main" id="{23DA87FE-2048-0CB8-AB97-077095A5159B}"/>
              </a:ext>
            </a:extLst>
          </p:cNvPr>
          <p:cNvGrpSpPr/>
          <p:nvPr userDrawn="1"/>
        </p:nvGrpSpPr>
        <p:grpSpPr>
          <a:xfrm>
            <a:off x="5648637" y="1678358"/>
            <a:ext cx="1049261" cy="1049261"/>
            <a:chOff x="0" y="0"/>
            <a:chExt cx="812800" cy="812800"/>
          </a:xfrm>
        </p:grpSpPr>
        <p:sp>
          <p:nvSpPr>
            <p:cNvPr id="69" name="Freeform 22">
              <a:extLst>
                <a:ext uri="{FF2B5EF4-FFF2-40B4-BE49-F238E27FC236}">
                  <a16:creationId xmlns:a16="http://schemas.microsoft.com/office/drawing/2014/main" id="{4CC4BF26-6D58-BF97-BF09-4C1C79B32C5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EAB61E"/>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0" name="TextBox 23">
              <a:extLst>
                <a:ext uri="{FF2B5EF4-FFF2-40B4-BE49-F238E27FC236}">
                  <a16:creationId xmlns:a16="http://schemas.microsoft.com/office/drawing/2014/main" id="{F06E5F2C-C313-188F-E466-66FAE8147032}"/>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grpSp>
        <p:nvGrpSpPr>
          <p:cNvPr id="71" name="Group 27">
            <a:extLst>
              <a:ext uri="{FF2B5EF4-FFF2-40B4-BE49-F238E27FC236}">
                <a16:creationId xmlns:a16="http://schemas.microsoft.com/office/drawing/2014/main" id="{EAB0E951-417F-5190-B559-99FBECEADED7}"/>
              </a:ext>
            </a:extLst>
          </p:cNvPr>
          <p:cNvGrpSpPr/>
          <p:nvPr userDrawn="1"/>
        </p:nvGrpSpPr>
        <p:grpSpPr>
          <a:xfrm>
            <a:off x="3877495" y="1675859"/>
            <a:ext cx="1048512" cy="1049261"/>
            <a:chOff x="0" y="0"/>
            <a:chExt cx="812800" cy="812800"/>
          </a:xfrm>
        </p:grpSpPr>
        <p:sp>
          <p:nvSpPr>
            <p:cNvPr id="72" name="Freeform 28">
              <a:extLst>
                <a:ext uri="{FF2B5EF4-FFF2-40B4-BE49-F238E27FC236}">
                  <a16:creationId xmlns:a16="http://schemas.microsoft.com/office/drawing/2014/main" id="{0CBA0F3C-B9D6-200A-D13F-6AEBB9CFB3B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00A6CE"/>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3" name="TextBox 29">
              <a:extLst>
                <a:ext uri="{FF2B5EF4-FFF2-40B4-BE49-F238E27FC236}">
                  <a16:creationId xmlns:a16="http://schemas.microsoft.com/office/drawing/2014/main" id="{7D31A463-45DF-53C8-1B44-6E2B65AF0114}"/>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sp>
        <p:nvSpPr>
          <p:cNvPr id="74" name="TextBox 32">
            <a:extLst>
              <a:ext uri="{FF2B5EF4-FFF2-40B4-BE49-F238E27FC236}">
                <a16:creationId xmlns:a16="http://schemas.microsoft.com/office/drawing/2014/main" id="{F256866A-015B-4AB9-887D-0A51F8CE87DE}"/>
              </a:ext>
            </a:extLst>
          </p:cNvPr>
          <p:cNvSpPr txBox="1"/>
          <p:nvPr userDrawn="1"/>
        </p:nvSpPr>
        <p:spPr>
          <a:xfrm>
            <a:off x="7549687" y="1727464"/>
            <a:ext cx="852524" cy="901709"/>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sp>
        <p:nvSpPr>
          <p:cNvPr id="75" name="Freeform 34">
            <a:extLst>
              <a:ext uri="{FF2B5EF4-FFF2-40B4-BE49-F238E27FC236}">
                <a16:creationId xmlns:a16="http://schemas.microsoft.com/office/drawing/2014/main" id="{9B4FAC14-1308-E960-2C13-978B20AB1162}"/>
              </a:ext>
            </a:extLst>
          </p:cNvPr>
          <p:cNvSpPr/>
          <p:nvPr userDrawn="1"/>
        </p:nvSpPr>
        <p:spPr>
          <a:xfrm>
            <a:off x="2222130" y="1929960"/>
            <a:ext cx="554034" cy="518160"/>
          </a:xfrm>
          <a:custGeom>
            <a:avLst/>
            <a:gdLst/>
            <a:ahLst/>
            <a:cxnLst/>
            <a:rect l="l" t="t" r="r" b="b"/>
            <a:pathLst>
              <a:path w="831051" h="781188">
                <a:moveTo>
                  <a:pt x="0" y="0"/>
                </a:moveTo>
                <a:lnTo>
                  <a:pt x="831051" y="0"/>
                </a:lnTo>
                <a:lnTo>
                  <a:pt x="831051" y="781188"/>
                </a:lnTo>
                <a:lnTo>
                  <a:pt x="0" y="7811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6" name="Freeform 35">
            <a:extLst>
              <a:ext uri="{FF2B5EF4-FFF2-40B4-BE49-F238E27FC236}">
                <a16:creationId xmlns:a16="http://schemas.microsoft.com/office/drawing/2014/main" id="{A480B077-CD34-AE55-1072-B6333A8DEB7C}"/>
              </a:ext>
            </a:extLst>
          </p:cNvPr>
          <p:cNvSpPr/>
          <p:nvPr userDrawn="1"/>
        </p:nvSpPr>
        <p:spPr>
          <a:xfrm>
            <a:off x="5875777" y="1929963"/>
            <a:ext cx="554736" cy="518160"/>
          </a:xfrm>
          <a:custGeom>
            <a:avLst/>
            <a:gdLst/>
            <a:ahLst/>
            <a:cxnLst/>
            <a:rect l="l" t="t" r="r" b="b"/>
            <a:pathLst>
              <a:path w="855024" h="858242">
                <a:moveTo>
                  <a:pt x="0" y="0"/>
                </a:moveTo>
                <a:lnTo>
                  <a:pt x="855024" y="0"/>
                </a:lnTo>
                <a:lnTo>
                  <a:pt x="855024" y="858242"/>
                </a:lnTo>
                <a:lnTo>
                  <a:pt x="0" y="8582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7" name="Freeform 36">
            <a:extLst>
              <a:ext uri="{FF2B5EF4-FFF2-40B4-BE49-F238E27FC236}">
                <a16:creationId xmlns:a16="http://schemas.microsoft.com/office/drawing/2014/main" id="{8F2A0F5D-1F6C-E04B-6FF2-DE29063A99B2}"/>
              </a:ext>
            </a:extLst>
          </p:cNvPr>
          <p:cNvSpPr/>
          <p:nvPr userDrawn="1"/>
        </p:nvSpPr>
        <p:spPr>
          <a:xfrm>
            <a:off x="11263036" y="1932432"/>
            <a:ext cx="590709" cy="589233"/>
          </a:xfrm>
          <a:custGeom>
            <a:avLst/>
            <a:gdLst/>
            <a:ahLst/>
            <a:cxnLst/>
            <a:rect l="l" t="t" r="r" b="b"/>
            <a:pathLst>
              <a:path w="886064" h="883849">
                <a:moveTo>
                  <a:pt x="0" y="0"/>
                </a:moveTo>
                <a:lnTo>
                  <a:pt x="886064" y="0"/>
                </a:lnTo>
                <a:lnTo>
                  <a:pt x="886064" y="883849"/>
                </a:lnTo>
                <a:lnTo>
                  <a:pt x="0" y="8838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78" name="Group 52">
            <a:extLst>
              <a:ext uri="{FF2B5EF4-FFF2-40B4-BE49-F238E27FC236}">
                <a16:creationId xmlns:a16="http://schemas.microsoft.com/office/drawing/2014/main" id="{CDE26419-520D-059C-8964-8EBAC0D0EB10}"/>
              </a:ext>
            </a:extLst>
          </p:cNvPr>
          <p:cNvGrpSpPr/>
          <p:nvPr userDrawn="1"/>
        </p:nvGrpSpPr>
        <p:grpSpPr>
          <a:xfrm>
            <a:off x="5791200" y="3230880"/>
            <a:ext cx="731096" cy="731096"/>
            <a:chOff x="0" y="0"/>
            <a:chExt cx="812800" cy="812800"/>
          </a:xfrm>
        </p:grpSpPr>
        <p:sp>
          <p:nvSpPr>
            <p:cNvPr id="79" name="Freeform 53">
              <a:extLst>
                <a:ext uri="{FF2B5EF4-FFF2-40B4-BE49-F238E27FC236}">
                  <a16:creationId xmlns:a16="http://schemas.microsoft.com/office/drawing/2014/main" id="{4417E692-E0BA-F67E-E0C7-F87E9523CAB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AB61E"/>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0" name="TextBox 54">
              <a:extLst>
                <a:ext uri="{FF2B5EF4-FFF2-40B4-BE49-F238E27FC236}">
                  <a16:creationId xmlns:a16="http://schemas.microsoft.com/office/drawing/2014/main" id="{F9A9F968-5623-2DEE-8B28-BC4BCC91C8D3}"/>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sp>
        <p:nvSpPr>
          <p:cNvPr id="81" name="Freeform 55">
            <a:extLst>
              <a:ext uri="{FF2B5EF4-FFF2-40B4-BE49-F238E27FC236}">
                <a16:creationId xmlns:a16="http://schemas.microsoft.com/office/drawing/2014/main" id="{90D27529-50E1-8A7D-1BF6-CAEFA2230228}"/>
              </a:ext>
            </a:extLst>
          </p:cNvPr>
          <p:cNvSpPr/>
          <p:nvPr userDrawn="1"/>
        </p:nvSpPr>
        <p:spPr>
          <a:xfrm>
            <a:off x="7699987" y="1932591"/>
            <a:ext cx="554736" cy="518160"/>
          </a:xfrm>
          <a:custGeom>
            <a:avLst/>
            <a:gdLst/>
            <a:ahLst/>
            <a:cxnLst/>
            <a:rect l="l" t="t" r="r" b="b"/>
            <a:pathLst>
              <a:path w="855024" h="858242">
                <a:moveTo>
                  <a:pt x="0" y="0"/>
                </a:moveTo>
                <a:lnTo>
                  <a:pt x="855024" y="0"/>
                </a:lnTo>
                <a:lnTo>
                  <a:pt x="855024" y="858242"/>
                </a:lnTo>
                <a:lnTo>
                  <a:pt x="0" y="8582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82" name="Group 58">
            <a:extLst>
              <a:ext uri="{FF2B5EF4-FFF2-40B4-BE49-F238E27FC236}">
                <a16:creationId xmlns:a16="http://schemas.microsoft.com/office/drawing/2014/main" id="{BBD9AA68-0E24-5C3D-67A6-010321E619DC}"/>
              </a:ext>
            </a:extLst>
          </p:cNvPr>
          <p:cNvGrpSpPr/>
          <p:nvPr userDrawn="1"/>
        </p:nvGrpSpPr>
        <p:grpSpPr>
          <a:xfrm>
            <a:off x="273178" y="1699258"/>
            <a:ext cx="1049261" cy="1049261"/>
            <a:chOff x="0" y="0"/>
            <a:chExt cx="812800" cy="812800"/>
          </a:xfrm>
        </p:grpSpPr>
        <p:sp>
          <p:nvSpPr>
            <p:cNvPr id="83" name="Freeform 59">
              <a:extLst>
                <a:ext uri="{FF2B5EF4-FFF2-40B4-BE49-F238E27FC236}">
                  <a16:creationId xmlns:a16="http://schemas.microsoft.com/office/drawing/2014/main" id="{2C516DC9-51D2-C9D1-99D0-8D95C8FEED8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5F2"/>
            </a:solidFill>
            <a:ln w="152400" cap="sq">
              <a:solidFill>
                <a:srgbClr val="FF8300"/>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4" name="TextBox 60">
              <a:extLst>
                <a:ext uri="{FF2B5EF4-FFF2-40B4-BE49-F238E27FC236}">
                  <a16:creationId xmlns:a16="http://schemas.microsoft.com/office/drawing/2014/main" id="{5DB7E71E-4871-0723-9468-025C9300229A}"/>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grpSp>
        <p:nvGrpSpPr>
          <p:cNvPr id="85" name="Group 61">
            <a:extLst>
              <a:ext uri="{FF2B5EF4-FFF2-40B4-BE49-F238E27FC236}">
                <a16:creationId xmlns:a16="http://schemas.microsoft.com/office/drawing/2014/main" id="{25FC64F0-F961-D440-1629-6FE32D045FE4}"/>
              </a:ext>
            </a:extLst>
          </p:cNvPr>
          <p:cNvGrpSpPr/>
          <p:nvPr userDrawn="1"/>
        </p:nvGrpSpPr>
        <p:grpSpPr>
          <a:xfrm>
            <a:off x="2133600" y="3230880"/>
            <a:ext cx="731096" cy="731096"/>
            <a:chOff x="0" y="0"/>
            <a:chExt cx="812800" cy="812800"/>
          </a:xfrm>
        </p:grpSpPr>
        <p:sp>
          <p:nvSpPr>
            <p:cNvPr id="86" name="Freeform 62">
              <a:extLst>
                <a:ext uri="{FF2B5EF4-FFF2-40B4-BE49-F238E27FC236}">
                  <a16:creationId xmlns:a16="http://schemas.microsoft.com/office/drawing/2014/main" id="{B4C5A825-43FF-4A34-D9C9-429B4FFBB78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EAEA"/>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7" name="TextBox 63">
              <a:extLst>
                <a:ext uri="{FF2B5EF4-FFF2-40B4-BE49-F238E27FC236}">
                  <a16:creationId xmlns:a16="http://schemas.microsoft.com/office/drawing/2014/main" id="{7B4179BD-EDBF-259B-5653-CAB100F2504F}"/>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sp>
        <p:nvSpPr>
          <p:cNvPr id="88" name="AutoShape 2" descr="Open book outline">
            <a:extLst>
              <a:ext uri="{FF2B5EF4-FFF2-40B4-BE49-F238E27FC236}">
                <a16:creationId xmlns:a16="http://schemas.microsoft.com/office/drawing/2014/main" id="{9CE7D93F-8520-D458-C38E-019087DE31E5}"/>
              </a:ext>
            </a:extLst>
          </p:cNvPr>
          <p:cNvSpPr>
            <a:spLocks noChangeAspect="1" noChangeArrowheads="1"/>
          </p:cNvSpPr>
          <p:nvPr userDrawn="1"/>
        </p:nvSpPr>
        <p:spPr bwMode="auto">
          <a:xfrm>
            <a:off x="5994400" y="3327400"/>
            <a:ext cx="203200" cy="20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9" name="AutoShape 4" descr="Open book outline">
            <a:extLst>
              <a:ext uri="{FF2B5EF4-FFF2-40B4-BE49-F238E27FC236}">
                <a16:creationId xmlns:a16="http://schemas.microsoft.com/office/drawing/2014/main" id="{3BF59E0E-3C4B-8D5F-40B9-56CBA0A53640}"/>
              </a:ext>
            </a:extLst>
          </p:cNvPr>
          <p:cNvSpPr>
            <a:spLocks noChangeAspect="1" noChangeArrowheads="1"/>
          </p:cNvSpPr>
          <p:nvPr userDrawn="1"/>
        </p:nvSpPr>
        <p:spPr bwMode="auto">
          <a:xfrm rot="3819655">
            <a:off x="6096000" y="3429000"/>
            <a:ext cx="203200" cy="20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0" name="Freeform 35">
            <a:extLst>
              <a:ext uri="{FF2B5EF4-FFF2-40B4-BE49-F238E27FC236}">
                <a16:creationId xmlns:a16="http://schemas.microsoft.com/office/drawing/2014/main" id="{DFA1FD03-2319-C4CC-EBC6-194A68DA3259}"/>
              </a:ext>
            </a:extLst>
          </p:cNvPr>
          <p:cNvSpPr/>
          <p:nvPr userDrawn="1"/>
        </p:nvSpPr>
        <p:spPr>
          <a:xfrm>
            <a:off x="4124543" y="1932432"/>
            <a:ext cx="554736" cy="518160"/>
          </a:xfrm>
          <a:custGeom>
            <a:avLst/>
            <a:gdLst/>
            <a:ahLst/>
            <a:cxnLst/>
            <a:rect l="l" t="t" r="r" b="b"/>
            <a:pathLst>
              <a:path w="855024" h="858242">
                <a:moveTo>
                  <a:pt x="0" y="0"/>
                </a:moveTo>
                <a:lnTo>
                  <a:pt x="855024" y="0"/>
                </a:lnTo>
                <a:lnTo>
                  <a:pt x="855024" y="858242"/>
                </a:lnTo>
                <a:lnTo>
                  <a:pt x="0" y="8582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3" name="Freeform 33">
            <a:extLst>
              <a:ext uri="{FF2B5EF4-FFF2-40B4-BE49-F238E27FC236}">
                <a16:creationId xmlns:a16="http://schemas.microsoft.com/office/drawing/2014/main" id="{47D7CED6-12DE-9612-BB6D-7611936461E6}"/>
              </a:ext>
            </a:extLst>
          </p:cNvPr>
          <p:cNvSpPr/>
          <p:nvPr userDrawn="1"/>
        </p:nvSpPr>
        <p:spPr>
          <a:xfrm>
            <a:off x="520887" y="1929960"/>
            <a:ext cx="556103" cy="518160"/>
          </a:xfrm>
          <a:custGeom>
            <a:avLst/>
            <a:gdLst/>
            <a:ahLst/>
            <a:cxnLst/>
            <a:rect l="l" t="t" r="r" b="b"/>
            <a:pathLst>
              <a:path w="834155" h="804960">
                <a:moveTo>
                  <a:pt x="0" y="0"/>
                </a:moveTo>
                <a:lnTo>
                  <a:pt x="834156" y="0"/>
                </a:lnTo>
                <a:lnTo>
                  <a:pt x="834156" y="804960"/>
                </a:lnTo>
                <a:lnTo>
                  <a:pt x="0" y="8049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115" name="Group 30">
            <a:extLst>
              <a:ext uri="{FF2B5EF4-FFF2-40B4-BE49-F238E27FC236}">
                <a16:creationId xmlns:a16="http://schemas.microsoft.com/office/drawing/2014/main" id="{0EF6C2C8-750F-573C-EBE0-0391ECD4EFD3}"/>
              </a:ext>
            </a:extLst>
          </p:cNvPr>
          <p:cNvGrpSpPr/>
          <p:nvPr userDrawn="1"/>
        </p:nvGrpSpPr>
        <p:grpSpPr>
          <a:xfrm>
            <a:off x="9289717" y="1675244"/>
            <a:ext cx="1049261" cy="1049261"/>
            <a:chOff x="0" y="0"/>
            <a:chExt cx="812800" cy="812800"/>
          </a:xfrm>
        </p:grpSpPr>
        <p:sp>
          <p:nvSpPr>
            <p:cNvPr id="116" name="Freeform 31">
              <a:extLst>
                <a:ext uri="{FF2B5EF4-FFF2-40B4-BE49-F238E27FC236}">
                  <a16:creationId xmlns:a16="http://schemas.microsoft.com/office/drawing/2014/main" id="{0A0134B4-97D5-CE4D-463A-DB914E8FE5B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64B9F">
                <a:alpha val="0"/>
              </a:srgbClr>
            </a:solidFill>
            <a:ln w="152400" cap="sq">
              <a:solidFill>
                <a:srgbClr val="364B9F"/>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17" name="TextBox 32">
              <a:extLst>
                <a:ext uri="{FF2B5EF4-FFF2-40B4-BE49-F238E27FC236}">
                  <a16:creationId xmlns:a16="http://schemas.microsoft.com/office/drawing/2014/main" id="{972B7771-0FBF-20BE-5CFD-F41055AC280F}"/>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pic>
        <p:nvPicPr>
          <p:cNvPr id="118" name="Graphic 117" descr="Open book outline">
            <a:extLst>
              <a:ext uri="{FF2B5EF4-FFF2-40B4-BE49-F238E27FC236}">
                <a16:creationId xmlns:a16="http://schemas.microsoft.com/office/drawing/2014/main" id="{7F56B88C-2CD2-9BAD-8588-0445F556C6A7}"/>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9508266" y="1932432"/>
            <a:ext cx="554736" cy="554736"/>
          </a:xfrm>
          <a:prstGeom prst="rect">
            <a:avLst/>
          </a:prstGeom>
        </p:spPr>
      </p:pic>
      <p:grpSp>
        <p:nvGrpSpPr>
          <p:cNvPr id="119" name="Group 21">
            <a:extLst>
              <a:ext uri="{FF2B5EF4-FFF2-40B4-BE49-F238E27FC236}">
                <a16:creationId xmlns:a16="http://schemas.microsoft.com/office/drawing/2014/main" id="{3E8DB2CF-C627-1F29-509B-17DB9E4A185C}"/>
              </a:ext>
            </a:extLst>
          </p:cNvPr>
          <p:cNvGrpSpPr/>
          <p:nvPr userDrawn="1"/>
        </p:nvGrpSpPr>
        <p:grpSpPr>
          <a:xfrm>
            <a:off x="6166345" y="1676400"/>
            <a:ext cx="2352100" cy="1655241"/>
            <a:chOff x="76200" y="-545617"/>
            <a:chExt cx="1822033" cy="1282217"/>
          </a:xfrm>
        </p:grpSpPr>
        <p:sp>
          <p:nvSpPr>
            <p:cNvPr id="120" name="Freeform 22">
              <a:extLst>
                <a:ext uri="{FF2B5EF4-FFF2-40B4-BE49-F238E27FC236}">
                  <a16:creationId xmlns:a16="http://schemas.microsoft.com/office/drawing/2014/main" id="{B479DC51-32D5-1A14-22C6-C673296607BC}"/>
                </a:ext>
              </a:extLst>
            </p:cNvPr>
            <p:cNvSpPr/>
            <p:nvPr/>
          </p:nvSpPr>
          <p:spPr>
            <a:xfrm>
              <a:off x="1085433" y="-545617"/>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3BBFAD"/>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1" name="TextBox 23">
              <a:extLst>
                <a:ext uri="{FF2B5EF4-FFF2-40B4-BE49-F238E27FC236}">
                  <a16:creationId xmlns:a16="http://schemas.microsoft.com/office/drawing/2014/main" id="{A36479B3-71A2-1771-905B-15AF18FF23DB}"/>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cxnSp>
        <p:nvCxnSpPr>
          <p:cNvPr id="122" name="Straight Connector 121">
            <a:extLst>
              <a:ext uri="{FF2B5EF4-FFF2-40B4-BE49-F238E27FC236}">
                <a16:creationId xmlns:a16="http://schemas.microsoft.com/office/drawing/2014/main" id="{535DE4AB-2626-B92A-F77D-F8A6EDF1704F}"/>
              </a:ext>
            </a:extLst>
          </p:cNvPr>
          <p:cNvCxnSpPr/>
          <p:nvPr userDrawn="1"/>
        </p:nvCxnSpPr>
        <p:spPr>
          <a:xfrm flipV="1">
            <a:off x="11513263" y="2748519"/>
            <a:ext cx="0" cy="482361"/>
          </a:xfrm>
          <a:prstGeom prst="line">
            <a:avLst/>
          </a:prstGeom>
          <a:ln>
            <a:solidFill>
              <a:srgbClr val="333C42"/>
            </a:solidFill>
          </a:ln>
        </p:spPr>
        <p:style>
          <a:lnRef idx="3">
            <a:schemeClr val="dk1"/>
          </a:lnRef>
          <a:fillRef idx="0">
            <a:schemeClr val="dk1"/>
          </a:fillRef>
          <a:effectRef idx="2">
            <a:schemeClr val="dk1"/>
          </a:effectRef>
          <a:fontRef idx="minor">
            <a:schemeClr val="tx1"/>
          </a:fontRef>
        </p:style>
      </p:cxnSp>
      <p:sp>
        <p:nvSpPr>
          <p:cNvPr id="123" name="TextBox 38">
            <a:extLst>
              <a:ext uri="{FF2B5EF4-FFF2-40B4-BE49-F238E27FC236}">
                <a16:creationId xmlns:a16="http://schemas.microsoft.com/office/drawing/2014/main" id="{7D716527-CEB7-D592-A49B-0FCBD1980232}"/>
              </a:ext>
            </a:extLst>
          </p:cNvPr>
          <p:cNvSpPr txBox="1"/>
          <p:nvPr userDrawn="1"/>
        </p:nvSpPr>
        <p:spPr>
          <a:xfrm>
            <a:off x="4092352" y="333141"/>
            <a:ext cx="4459190" cy="62517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224"/>
              </a:lnSpc>
              <a:spcBef>
                <a:spcPct val="0"/>
              </a:spcBef>
            </a:pPr>
            <a:r>
              <a:rPr lang="en-US" sz="3732">
                <a:solidFill>
                  <a:srgbClr val="333C42"/>
                </a:solidFill>
                <a:latin typeface="Libre Baskerville" panose="02000000000000000000" pitchFamily="2" charset="0"/>
              </a:rPr>
              <a:t>Lesson Overview</a:t>
            </a:r>
          </a:p>
        </p:txBody>
      </p:sp>
      <p:sp>
        <p:nvSpPr>
          <p:cNvPr id="124" name="TextBox 39">
            <a:extLst>
              <a:ext uri="{FF2B5EF4-FFF2-40B4-BE49-F238E27FC236}">
                <a16:creationId xmlns:a16="http://schemas.microsoft.com/office/drawing/2014/main" id="{34E99E6B-8A35-8987-0B86-2B86582CBFDC}"/>
              </a:ext>
            </a:extLst>
          </p:cNvPr>
          <p:cNvSpPr txBox="1"/>
          <p:nvPr userDrawn="1"/>
        </p:nvSpPr>
        <p:spPr>
          <a:xfrm>
            <a:off x="157342" y="4322353"/>
            <a:ext cx="1280929" cy="30777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426"/>
              </a:lnSpc>
              <a:spcBef>
                <a:spcPct val="0"/>
              </a:spcBef>
            </a:pPr>
            <a:r>
              <a:rPr lang="en-US" sz="2000" dirty="0">
                <a:solidFill>
                  <a:srgbClr val="333C42"/>
                </a:solidFill>
                <a:latin typeface="Lexend Light Light" pitchFamily="2" charset="77"/>
              </a:rPr>
              <a:t>Anticipate</a:t>
            </a:r>
          </a:p>
        </p:txBody>
      </p:sp>
      <p:sp>
        <p:nvSpPr>
          <p:cNvPr id="126" name="TextBox 41">
            <a:extLst>
              <a:ext uri="{FF2B5EF4-FFF2-40B4-BE49-F238E27FC236}">
                <a16:creationId xmlns:a16="http://schemas.microsoft.com/office/drawing/2014/main" id="{6AF36BFE-06FA-D0FA-69AB-98662E16B756}"/>
              </a:ext>
            </a:extLst>
          </p:cNvPr>
          <p:cNvSpPr txBox="1"/>
          <p:nvPr userDrawn="1"/>
        </p:nvSpPr>
        <p:spPr>
          <a:xfrm>
            <a:off x="1889546" y="4309872"/>
            <a:ext cx="1219200" cy="30777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426"/>
              </a:lnSpc>
              <a:spcBef>
                <a:spcPct val="0"/>
              </a:spcBef>
            </a:pPr>
            <a:r>
              <a:rPr lang="en-US" sz="2000" dirty="0">
                <a:solidFill>
                  <a:srgbClr val="333C42"/>
                </a:solidFill>
                <a:latin typeface="Lexend Light Light" pitchFamily="2" charset="77"/>
              </a:rPr>
              <a:t>Engage</a:t>
            </a:r>
          </a:p>
        </p:txBody>
      </p:sp>
      <p:sp>
        <p:nvSpPr>
          <p:cNvPr id="128" name="TextBox 43">
            <a:extLst>
              <a:ext uri="{FF2B5EF4-FFF2-40B4-BE49-F238E27FC236}">
                <a16:creationId xmlns:a16="http://schemas.microsoft.com/office/drawing/2014/main" id="{D78B6432-B941-B23F-5EC6-C32E972077D6}"/>
              </a:ext>
            </a:extLst>
          </p:cNvPr>
          <p:cNvSpPr txBox="1"/>
          <p:nvPr userDrawn="1"/>
        </p:nvSpPr>
        <p:spPr>
          <a:xfrm>
            <a:off x="3625855" y="4322353"/>
            <a:ext cx="1399979" cy="30777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426"/>
              </a:lnSpc>
              <a:spcBef>
                <a:spcPct val="0"/>
              </a:spcBef>
            </a:pPr>
            <a:r>
              <a:rPr lang="en-US" sz="2000" dirty="0">
                <a:solidFill>
                  <a:srgbClr val="333C42"/>
                </a:solidFill>
                <a:latin typeface="Lexend Light Light" pitchFamily="2" charset="77"/>
              </a:rPr>
              <a:t>Explore #1</a:t>
            </a:r>
          </a:p>
        </p:txBody>
      </p:sp>
      <p:sp>
        <p:nvSpPr>
          <p:cNvPr id="130" name="TextBox 45">
            <a:extLst>
              <a:ext uri="{FF2B5EF4-FFF2-40B4-BE49-F238E27FC236}">
                <a16:creationId xmlns:a16="http://schemas.microsoft.com/office/drawing/2014/main" id="{312C4624-2FC9-AF88-ACD4-6851ADDBC230}"/>
              </a:ext>
            </a:extLst>
          </p:cNvPr>
          <p:cNvSpPr txBox="1"/>
          <p:nvPr userDrawn="1"/>
        </p:nvSpPr>
        <p:spPr>
          <a:xfrm>
            <a:off x="5433674" y="4311245"/>
            <a:ext cx="1399978" cy="30777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426"/>
              </a:lnSpc>
              <a:spcBef>
                <a:spcPct val="0"/>
              </a:spcBef>
            </a:pPr>
            <a:r>
              <a:rPr lang="en-US" sz="2000" dirty="0">
                <a:solidFill>
                  <a:srgbClr val="333C42"/>
                </a:solidFill>
                <a:latin typeface="Lexend Light Light" pitchFamily="2" charset="77"/>
              </a:rPr>
              <a:t>Explore #2</a:t>
            </a:r>
          </a:p>
        </p:txBody>
      </p:sp>
      <p:sp>
        <p:nvSpPr>
          <p:cNvPr id="132" name="TextBox 47">
            <a:extLst>
              <a:ext uri="{FF2B5EF4-FFF2-40B4-BE49-F238E27FC236}">
                <a16:creationId xmlns:a16="http://schemas.microsoft.com/office/drawing/2014/main" id="{485B7419-DA20-65BD-9774-47AB554E1D8E}"/>
              </a:ext>
            </a:extLst>
          </p:cNvPr>
          <p:cNvSpPr txBox="1"/>
          <p:nvPr userDrawn="1"/>
        </p:nvSpPr>
        <p:spPr>
          <a:xfrm>
            <a:off x="10861516" y="4312787"/>
            <a:ext cx="1219200" cy="30777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426"/>
              </a:lnSpc>
              <a:spcBef>
                <a:spcPct val="0"/>
              </a:spcBef>
            </a:pPr>
            <a:r>
              <a:rPr lang="en-US" sz="2000" dirty="0">
                <a:solidFill>
                  <a:srgbClr val="333C42"/>
                </a:solidFill>
                <a:latin typeface="Lexend Light Light" pitchFamily="2" charset="77"/>
              </a:rPr>
              <a:t>Reflect</a:t>
            </a:r>
          </a:p>
        </p:txBody>
      </p:sp>
      <p:sp>
        <p:nvSpPr>
          <p:cNvPr id="134" name="TextBox 56">
            <a:extLst>
              <a:ext uri="{FF2B5EF4-FFF2-40B4-BE49-F238E27FC236}">
                <a16:creationId xmlns:a16="http://schemas.microsoft.com/office/drawing/2014/main" id="{A2EDDFA8-6D47-C240-2DE8-C02C146A0981}"/>
              </a:ext>
            </a:extLst>
          </p:cNvPr>
          <p:cNvSpPr txBox="1"/>
          <p:nvPr userDrawn="1"/>
        </p:nvSpPr>
        <p:spPr>
          <a:xfrm>
            <a:off x="9204747" y="4309872"/>
            <a:ext cx="1219200" cy="30777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426"/>
              </a:lnSpc>
              <a:spcBef>
                <a:spcPct val="0"/>
              </a:spcBef>
            </a:pPr>
            <a:r>
              <a:rPr lang="en-US" sz="2000" dirty="0">
                <a:solidFill>
                  <a:srgbClr val="333C42"/>
                </a:solidFill>
                <a:latin typeface="Lexend Light Light" pitchFamily="2" charset="77"/>
              </a:rPr>
              <a:t>Assess</a:t>
            </a:r>
          </a:p>
        </p:txBody>
      </p:sp>
      <p:sp>
        <p:nvSpPr>
          <p:cNvPr id="136" name="TextBox 43">
            <a:extLst>
              <a:ext uri="{FF2B5EF4-FFF2-40B4-BE49-F238E27FC236}">
                <a16:creationId xmlns:a16="http://schemas.microsoft.com/office/drawing/2014/main" id="{27BBF59D-C932-BEE7-8F1F-2E3ADFDECE16}"/>
              </a:ext>
            </a:extLst>
          </p:cNvPr>
          <p:cNvSpPr txBox="1"/>
          <p:nvPr userDrawn="1"/>
        </p:nvSpPr>
        <p:spPr>
          <a:xfrm>
            <a:off x="7301070" y="4311245"/>
            <a:ext cx="1356609" cy="30777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426"/>
              </a:lnSpc>
              <a:spcBef>
                <a:spcPct val="0"/>
              </a:spcBef>
            </a:pPr>
            <a:r>
              <a:rPr lang="en-US" sz="2000" dirty="0">
                <a:solidFill>
                  <a:srgbClr val="333C42"/>
                </a:solidFill>
                <a:latin typeface="Lexend Light Light" pitchFamily="2" charset="77"/>
              </a:rPr>
              <a:t>Explore #3</a:t>
            </a:r>
          </a:p>
        </p:txBody>
      </p:sp>
      <p:sp>
        <p:nvSpPr>
          <p:cNvPr id="138" name="Text Placeholder 47">
            <a:extLst>
              <a:ext uri="{FF2B5EF4-FFF2-40B4-BE49-F238E27FC236}">
                <a16:creationId xmlns:a16="http://schemas.microsoft.com/office/drawing/2014/main" id="{819C06F0-E938-4A74-E8A1-A0FDE7CE7D4F}"/>
              </a:ext>
            </a:extLst>
          </p:cNvPr>
          <p:cNvSpPr>
            <a:spLocks noGrp="1"/>
          </p:cNvSpPr>
          <p:nvPr>
            <p:ph type="body" sz="quarter" idx="10"/>
          </p:nvPr>
        </p:nvSpPr>
        <p:spPr>
          <a:xfrm>
            <a:off x="171786" y="4679812"/>
            <a:ext cx="1280929" cy="1508509"/>
          </a:xfrm>
        </p:spPr>
        <p:txBody>
          <a:bodyPr>
            <a:normAutofit/>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grpSp>
        <p:nvGrpSpPr>
          <p:cNvPr id="139" name="Group 49">
            <a:extLst>
              <a:ext uri="{FF2B5EF4-FFF2-40B4-BE49-F238E27FC236}">
                <a16:creationId xmlns:a16="http://schemas.microsoft.com/office/drawing/2014/main" id="{DB35DC1D-698E-7BED-CB2C-E093B9DEF6CC}"/>
              </a:ext>
            </a:extLst>
          </p:cNvPr>
          <p:cNvGrpSpPr/>
          <p:nvPr userDrawn="1"/>
        </p:nvGrpSpPr>
        <p:grpSpPr>
          <a:xfrm>
            <a:off x="11033760" y="1664208"/>
            <a:ext cx="1506648" cy="1049261"/>
            <a:chOff x="-430511" y="-44242"/>
            <a:chExt cx="1167111" cy="812800"/>
          </a:xfrm>
        </p:grpSpPr>
        <p:sp>
          <p:nvSpPr>
            <p:cNvPr id="140" name="Freeform 50">
              <a:extLst>
                <a:ext uri="{FF2B5EF4-FFF2-40B4-BE49-F238E27FC236}">
                  <a16:creationId xmlns:a16="http://schemas.microsoft.com/office/drawing/2014/main" id="{49DE7F9C-CE23-DF7E-9D00-361BA1F8F047}"/>
                </a:ext>
              </a:extLst>
            </p:cNvPr>
            <p:cNvSpPr/>
            <p:nvPr/>
          </p:nvSpPr>
          <p:spPr>
            <a:xfrm>
              <a:off x="-430511" y="-44242"/>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F05835"/>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41" name="TextBox 51">
              <a:extLst>
                <a:ext uri="{FF2B5EF4-FFF2-40B4-BE49-F238E27FC236}">
                  <a16:creationId xmlns:a16="http://schemas.microsoft.com/office/drawing/2014/main" id="{208036D5-D51D-6AD6-4EC5-C300DD8AA0AF}"/>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sp>
        <p:nvSpPr>
          <p:cNvPr id="142" name="Text Placeholder 47">
            <a:extLst>
              <a:ext uri="{FF2B5EF4-FFF2-40B4-BE49-F238E27FC236}">
                <a16:creationId xmlns:a16="http://schemas.microsoft.com/office/drawing/2014/main" id="{12ECB2DA-21F9-8BE5-0122-B629451CDF39}"/>
              </a:ext>
            </a:extLst>
          </p:cNvPr>
          <p:cNvSpPr>
            <a:spLocks noGrp="1"/>
          </p:cNvSpPr>
          <p:nvPr>
            <p:ph type="body" sz="quarter" idx="11"/>
          </p:nvPr>
        </p:nvSpPr>
        <p:spPr>
          <a:xfrm>
            <a:off x="10744000" y="4679812"/>
            <a:ext cx="1280929" cy="1508509"/>
          </a:xfrm>
        </p:spPr>
        <p:txBody>
          <a:bodyPr>
            <a:normAutofit/>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
        <p:nvSpPr>
          <p:cNvPr id="143" name="Text Placeholder 47">
            <a:extLst>
              <a:ext uri="{FF2B5EF4-FFF2-40B4-BE49-F238E27FC236}">
                <a16:creationId xmlns:a16="http://schemas.microsoft.com/office/drawing/2014/main" id="{4E879E3A-F96C-67EB-C165-0DDD46169873}"/>
              </a:ext>
            </a:extLst>
          </p:cNvPr>
          <p:cNvSpPr>
            <a:spLocks noGrp="1"/>
          </p:cNvSpPr>
          <p:nvPr>
            <p:ph type="body" sz="quarter" idx="12"/>
          </p:nvPr>
        </p:nvSpPr>
        <p:spPr>
          <a:xfrm>
            <a:off x="1761056" y="4679812"/>
            <a:ext cx="1476180" cy="1508509"/>
          </a:xfrm>
        </p:spPr>
        <p:txBody>
          <a:bodyPr>
            <a:normAutofit/>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
        <p:nvSpPr>
          <p:cNvPr id="144" name="Text Placeholder 47">
            <a:extLst>
              <a:ext uri="{FF2B5EF4-FFF2-40B4-BE49-F238E27FC236}">
                <a16:creationId xmlns:a16="http://schemas.microsoft.com/office/drawing/2014/main" id="{6650BF7E-FEB9-C165-6EE5-DF2058008DA7}"/>
              </a:ext>
            </a:extLst>
          </p:cNvPr>
          <p:cNvSpPr>
            <a:spLocks noGrp="1"/>
          </p:cNvSpPr>
          <p:nvPr>
            <p:ph type="body" sz="quarter" idx="13"/>
          </p:nvPr>
        </p:nvSpPr>
        <p:spPr>
          <a:xfrm>
            <a:off x="3549654" y="4679812"/>
            <a:ext cx="1476180" cy="1508509"/>
          </a:xfrm>
        </p:spPr>
        <p:txBody>
          <a:bodyPr>
            <a:normAutofit/>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
        <p:nvSpPr>
          <p:cNvPr id="145" name="Text Placeholder 47">
            <a:extLst>
              <a:ext uri="{FF2B5EF4-FFF2-40B4-BE49-F238E27FC236}">
                <a16:creationId xmlns:a16="http://schemas.microsoft.com/office/drawing/2014/main" id="{79BD94F2-6DE6-DE3E-21BF-6279CA9A8C4B}"/>
              </a:ext>
            </a:extLst>
          </p:cNvPr>
          <p:cNvSpPr>
            <a:spLocks noGrp="1"/>
          </p:cNvSpPr>
          <p:nvPr>
            <p:ph type="body" sz="quarter" idx="14"/>
          </p:nvPr>
        </p:nvSpPr>
        <p:spPr>
          <a:xfrm>
            <a:off x="5377045" y="4679812"/>
            <a:ext cx="1476180" cy="1508509"/>
          </a:xfrm>
        </p:spPr>
        <p:txBody>
          <a:bodyPr>
            <a:normAutofit/>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
        <p:nvSpPr>
          <p:cNvPr id="146" name="Text Placeholder 47">
            <a:extLst>
              <a:ext uri="{FF2B5EF4-FFF2-40B4-BE49-F238E27FC236}">
                <a16:creationId xmlns:a16="http://schemas.microsoft.com/office/drawing/2014/main" id="{E34CD2CE-8BE9-32D0-4893-FD8C19B90E52}"/>
              </a:ext>
            </a:extLst>
          </p:cNvPr>
          <p:cNvSpPr>
            <a:spLocks noGrp="1"/>
          </p:cNvSpPr>
          <p:nvPr>
            <p:ph type="body" sz="quarter" idx="15"/>
          </p:nvPr>
        </p:nvSpPr>
        <p:spPr>
          <a:xfrm>
            <a:off x="7237859" y="4679812"/>
            <a:ext cx="1476180" cy="1508509"/>
          </a:xfrm>
        </p:spPr>
        <p:txBody>
          <a:bodyPr>
            <a:normAutofit/>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
        <p:nvSpPr>
          <p:cNvPr id="147" name="Text Placeholder 47">
            <a:extLst>
              <a:ext uri="{FF2B5EF4-FFF2-40B4-BE49-F238E27FC236}">
                <a16:creationId xmlns:a16="http://schemas.microsoft.com/office/drawing/2014/main" id="{3088D136-7942-8FAF-4B08-428851E690BC}"/>
              </a:ext>
            </a:extLst>
          </p:cNvPr>
          <p:cNvSpPr>
            <a:spLocks noGrp="1"/>
          </p:cNvSpPr>
          <p:nvPr>
            <p:ph type="body" sz="quarter" idx="16"/>
          </p:nvPr>
        </p:nvSpPr>
        <p:spPr>
          <a:xfrm>
            <a:off x="9009515" y="4679812"/>
            <a:ext cx="1476180" cy="1508509"/>
          </a:xfrm>
        </p:spPr>
        <p:txBody>
          <a:bodyPr>
            <a:normAutofit/>
          </a:bodyPr>
          <a:lstStyle>
            <a:lvl1pPr marL="0" indent="0" algn="ctr">
              <a:buNone/>
              <a:defRPr sz="1400"/>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Tree>
    <p:extLst>
      <p:ext uri="{BB962C8B-B14F-4D97-AF65-F5344CB8AC3E}">
        <p14:creationId xmlns:p14="http://schemas.microsoft.com/office/powerpoint/2010/main" val="5309564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q - Anticipate">
    <p:bg>
      <p:bgPr>
        <a:solidFill>
          <a:schemeClr val="bg2"/>
        </a:solidFill>
        <a:effectLst/>
      </p:bgPr>
    </p:bg>
    <p:spTree>
      <p:nvGrpSpPr>
        <p:cNvPr id="1" name=""/>
        <p:cNvGrpSpPr/>
        <p:nvPr/>
      </p:nvGrpSpPr>
      <p:grpSpPr>
        <a:xfrm>
          <a:off x="0" y="0"/>
          <a:ext cx="0" cy="0"/>
          <a:chOff x="0" y="0"/>
          <a:chExt cx="0" cy="0"/>
        </a:xfrm>
      </p:grpSpPr>
      <p:pic>
        <p:nvPicPr>
          <p:cNvPr id="11" name="Picture 10" descr="A black and orange logo&#10;&#10;Description automatically generated">
            <a:extLst>
              <a:ext uri="{FF2B5EF4-FFF2-40B4-BE49-F238E27FC236}">
                <a16:creationId xmlns:a16="http://schemas.microsoft.com/office/drawing/2014/main" id="{F6566EDB-7F80-097C-21C6-3AB1097E1F9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3563" y="6236208"/>
            <a:ext cx="1200150" cy="552450"/>
          </a:xfrm>
          <a:prstGeom prst="rect">
            <a:avLst/>
          </a:prstGeom>
        </p:spPr>
      </p:pic>
      <p:sp>
        <p:nvSpPr>
          <p:cNvPr id="48" name="Text Placeholder 47">
            <a:extLst>
              <a:ext uri="{FF2B5EF4-FFF2-40B4-BE49-F238E27FC236}">
                <a16:creationId xmlns:a16="http://schemas.microsoft.com/office/drawing/2014/main" id="{0B28680D-9B2B-B023-9CD2-33EBAFC8E950}"/>
              </a:ext>
            </a:extLst>
          </p:cNvPr>
          <p:cNvSpPr>
            <a:spLocks noGrp="1"/>
          </p:cNvSpPr>
          <p:nvPr>
            <p:ph type="body" sz="quarter" idx="10"/>
          </p:nvPr>
        </p:nvSpPr>
        <p:spPr>
          <a:xfrm>
            <a:off x="386686" y="5346073"/>
            <a:ext cx="2877984" cy="748934"/>
          </a:xfrm>
        </p:spPr>
        <p:txBody>
          <a:bodyPr>
            <a:normAutofit/>
          </a:bodyPr>
          <a:lstStyle>
            <a:lvl1pPr marL="0" indent="0" algn="ctr">
              <a:buNone/>
              <a:defRPr sz="2000"/>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cxnSp>
        <p:nvCxnSpPr>
          <p:cNvPr id="49" name="Straight Connector 48">
            <a:extLst>
              <a:ext uri="{FF2B5EF4-FFF2-40B4-BE49-F238E27FC236}">
                <a16:creationId xmlns:a16="http://schemas.microsoft.com/office/drawing/2014/main" id="{F356AFB0-BA87-8302-CA0E-DE0785D1D9E1}"/>
              </a:ext>
            </a:extLst>
          </p:cNvPr>
          <p:cNvCxnSpPr>
            <a:cxnSpLocks/>
          </p:cNvCxnSpPr>
          <p:nvPr userDrawn="1"/>
        </p:nvCxnSpPr>
        <p:spPr>
          <a:xfrm flipV="1">
            <a:off x="5941950" y="3221553"/>
            <a:ext cx="0" cy="6028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D91C4D3-4AB9-BA8B-7FD6-1EE7E4BF69E9}"/>
              </a:ext>
            </a:extLst>
          </p:cNvPr>
          <p:cNvCxnSpPr>
            <a:cxnSpLocks/>
          </p:cNvCxnSpPr>
          <p:nvPr userDrawn="1"/>
        </p:nvCxnSpPr>
        <p:spPr>
          <a:xfrm flipV="1">
            <a:off x="4032161" y="3208635"/>
            <a:ext cx="0" cy="6028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ADE6F4D-08DC-458A-DDDC-5F8D76D80E21}"/>
              </a:ext>
            </a:extLst>
          </p:cNvPr>
          <p:cNvCxnSpPr>
            <a:cxnSpLocks/>
          </p:cNvCxnSpPr>
          <p:nvPr userDrawn="1"/>
        </p:nvCxnSpPr>
        <p:spPr>
          <a:xfrm flipV="1">
            <a:off x="10324098" y="3191500"/>
            <a:ext cx="0" cy="6028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B93D4A1-F385-D9F2-41CA-00CBEAD62CC0}"/>
              </a:ext>
            </a:extLst>
          </p:cNvPr>
          <p:cNvCxnSpPr>
            <a:cxnSpLocks/>
          </p:cNvCxnSpPr>
          <p:nvPr userDrawn="1"/>
        </p:nvCxnSpPr>
        <p:spPr>
          <a:xfrm flipH="1" flipV="1">
            <a:off x="1853938" y="2983090"/>
            <a:ext cx="1" cy="7785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AutoShape 5">
            <a:extLst>
              <a:ext uri="{FF2B5EF4-FFF2-40B4-BE49-F238E27FC236}">
                <a16:creationId xmlns:a16="http://schemas.microsoft.com/office/drawing/2014/main" id="{2CDEBEA1-DA01-5B99-7135-B0349853490C}"/>
              </a:ext>
            </a:extLst>
          </p:cNvPr>
          <p:cNvSpPr/>
          <p:nvPr userDrawn="1"/>
        </p:nvSpPr>
        <p:spPr>
          <a:xfrm flipV="1">
            <a:off x="-11340" y="4156999"/>
            <a:ext cx="12203339" cy="7262"/>
          </a:xfrm>
          <a:prstGeom prst="line">
            <a:avLst/>
          </a:prstGeom>
          <a:ln w="47625" cap="flat">
            <a:solidFill>
              <a:schemeClr val="tx1"/>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54" name="Group 10">
            <a:extLst>
              <a:ext uri="{FF2B5EF4-FFF2-40B4-BE49-F238E27FC236}">
                <a16:creationId xmlns:a16="http://schemas.microsoft.com/office/drawing/2014/main" id="{7E709AE8-BB9F-20B0-0FDA-28CD486B92AE}"/>
              </a:ext>
            </a:extLst>
          </p:cNvPr>
          <p:cNvGrpSpPr/>
          <p:nvPr userDrawn="1"/>
        </p:nvGrpSpPr>
        <p:grpSpPr>
          <a:xfrm>
            <a:off x="3668184" y="3777197"/>
            <a:ext cx="731096" cy="731096"/>
            <a:chOff x="0" y="0"/>
            <a:chExt cx="812800" cy="812800"/>
          </a:xfrm>
        </p:grpSpPr>
        <p:sp>
          <p:nvSpPr>
            <p:cNvPr id="55" name="Freeform 11">
              <a:extLst>
                <a:ext uri="{FF2B5EF4-FFF2-40B4-BE49-F238E27FC236}">
                  <a16:creationId xmlns:a16="http://schemas.microsoft.com/office/drawing/2014/main" id="{C7DE96E4-92DA-4569-26CF-CC18CDEA01D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EAEA"/>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6" name="TextBox 12">
              <a:extLst>
                <a:ext uri="{FF2B5EF4-FFF2-40B4-BE49-F238E27FC236}">
                  <a16:creationId xmlns:a16="http://schemas.microsoft.com/office/drawing/2014/main" id="{44099A0F-1184-CFEC-9FD8-B9A08FF06423}"/>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57" name="Group 16">
            <a:extLst>
              <a:ext uri="{FF2B5EF4-FFF2-40B4-BE49-F238E27FC236}">
                <a16:creationId xmlns:a16="http://schemas.microsoft.com/office/drawing/2014/main" id="{DF44DDB1-224F-769B-10B4-D071B6B91C22}"/>
              </a:ext>
            </a:extLst>
          </p:cNvPr>
          <p:cNvGrpSpPr/>
          <p:nvPr userDrawn="1"/>
        </p:nvGrpSpPr>
        <p:grpSpPr>
          <a:xfrm>
            <a:off x="7746872" y="3777197"/>
            <a:ext cx="731096" cy="731096"/>
            <a:chOff x="0" y="0"/>
            <a:chExt cx="812800" cy="812800"/>
          </a:xfrm>
        </p:grpSpPr>
        <p:sp>
          <p:nvSpPr>
            <p:cNvPr id="58" name="Freeform 17">
              <a:extLst>
                <a:ext uri="{FF2B5EF4-FFF2-40B4-BE49-F238E27FC236}">
                  <a16:creationId xmlns:a16="http://schemas.microsoft.com/office/drawing/2014/main" id="{C806FC24-52C4-299F-15CD-707D2320E8B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64B9F"/>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9" name="TextBox 18">
              <a:extLst>
                <a:ext uri="{FF2B5EF4-FFF2-40B4-BE49-F238E27FC236}">
                  <a16:creationId xmlns:a16="http://schemas.microsoft.com/office/drawing/2014/main" id="{BFA2D0F8-1855-9541-3E1C-ED6A597206C1}"/>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60" name="Group 19">
            <a:extLst>
              <a:ext uri="{FF2B5EF4-FFF2-40B4-BE49-F238E27FC236}">
                <a16:creationId xmlns:a16="http://schemas.microsoft.com/office/drawing/2014/main" id="{C374CDB7-7738-1F72-88C4-BE1526B30099}"/>
              </a:ext>
            </a:extLst>
          </p:cNvPr>
          <p:cNvGrpSpPr/>
          <p:nvPr userDrawn="1"/>
        </p:nvGrpSpPr>
        <p:grpSpPr>
          <a:xfrm>
            <a:off x="9956896" y="3776472"/>
            <a:ext cx="731096" cy="731096"/>
            <a:chOff x="0" y="0"/>
            <a:chExt cx="812800" cy="812800"/>
          </a:xfrm>
        </p:grpSpPr>
        <p:sp>
          <p:nvSpPr>
            <p:cNvPr id="61" name="Freeform 20">
              <a:extLst>
                <a:ext uri="{FF2B5EF4-FFF2-40B4-BE49-F238E27FC236}">
                  <a16:creationId xmlns:a16="http://schemas.microsoft.com/office/drawing/2014/main" id="{DE4E4E66-3F5E-9042-9EBE-8EA970AC731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5835"/>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2" name="TextBox 21">
              <a:extLst>
                <a:ext uri="{FF2B5EF4-FFF2-40B4-BE49-F238E27FC236}">
                  <a16:creationId xmlns:a16="http://schemas.microsoft.com/office/drawing/2014/main" id="{AB2DA676-ED6E-B3D2-9E45-20133F333F0A}"/>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63" name="Group 28">
            <a:extLst>
              <a:ext uri="{FF2B5EF4-FFF2-40B4-BE49-F238E27FC236}">
                <a16:creationId xmlns:a16="http://schemas.microsoft.com/office/drawing/2014/main" id="{BC7DA13B-C0BC-C191-A64A-F05D55007D40}"/>
              </a:ext>
            </a:extLst>
          </p:cNvPr>
          <p:cNvGrpSpPr/>
          <p:nvPr userDrawn="1"/>
        </p:nvGrpSpPr>
        <p:grpSpPr>
          <a:xfrm>
            <a:off x="7581876" y="2097790"/>
            <a:ext cx="1049261" cy="1054591"/>
            <a:chOff x="0" y="38100"/>
            <a:chExt cx="812800" cy="816929"/>
          </a:xfrm>
        </p:grpSpPr>
        <p:sp>
          <p:nvSpPr>
            <p:cNvPr id="64" name="Freeform 29">
              <a:extLst>
                <a:ext uri="{FF2B5EF4-FFF2-40B4-BE49-F238E27FC236}">
                  <a16:creationId xmlns:a16="http://schemas.microsoft.com/office/drawing/2014/main" id="{441326C7-DB8F-42C6-FE11-124351B6F1CE}"/>
                </a:ext>
              </a:extLst>
            </p:cNvPr>
            <p:cNvSpPr/>
            <p:nvPr/>
          </p:nvSpPr>
          <p:spPr>
            <a:xfrm>
              <a:off x="0" y="42229"/>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364B9F"/>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5" name="TextBox 30">
              <a:extLst>
                <a:ext uri="{FF2B5EF4-FFF2-40B4-BE49-F238E27FC236}">
                  <a16:creationId xmlns:a16="http://schemas.microsoft.com/office/drawing/2014/main" id="{AD134384-6E0A-3E11-8A78-B6529AB1EB0E}"/>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grpSp>
        <p:nvGrpSpPr>
          <p:cNvPr id="66" name="Group 31">
            <a:extLst>
              <a:ext uri="{FF2B5EF4-FFF2-40B4-BE49-F238E27FC236}">
                <a16:creationId xmlns:a16="http://schemas.microsoft.com/office/drawing/2014/main" id="{AA57BFF9-4BC1-1918-6792-7E82C7082F48}"/>
              </a:ext>
            </a:extLst>
          </p:cNvPr>
          <p:cNvGrpSpPr/>
          <p:nvPr userDrawn="1"/>
        </p:nvGrpSpPr>
        <p:grpSpPr>
          <a:xfrm>
            <a:off x="3524961" y="2103120"/>
            <a:ext cx="1049261" cy="1049261"/>
            <a:chOff x="0" y="19468"/>
            <a:chExt cx="812800" cy="812800"/>
          </a:xfrm>
        </p:grpSpPr>
        <p:sp>
          <p:nvSpPr>
            <p:cNvPr id="67" name="Freeform 32">
              <a:extLst>
                <a:ext uri="{FF2B5EF4-FFF2-40B4-BE49-F238E27FC236}">
                  <a16:creationId xmlns:a16="http://schemas.microsoft.com/office/drawing/2014/main" id="{FCBBA9F8-D6C0-D7B6-6A95-3DA052206A57}"/>
                </a:ext>
              </a:extLst>
            </p:cNvPr>
            <p:cNvSpPr/>
            <p:nvPr/>
          </p:nvSpPr>
          <p:spPr>
            <a:xfrm>
              <a:off x="0" y="19468"/>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CDEAEA"/>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8" name="TextBox 33">
              <a:extLst>
                <a:ext uri="{FF2B5EF4-FFF2-40B4-BE49-F238E27FC236}">
                  <a16:creationId xmlns:a16="http://schemas.microsoft.com/office/drawing/2014/main" id="{A3352C8B-68A2-48B5-AFD1-03381B64A744}"/>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sp>
        <p:nvSpPr>
          <p:cNvPr id="69" name="Freeform 38">
            <a:extLst>
              <a:ext uri="{FF2B5EF4-FFF2-40B4-BE49-F238E27FC236}">
                <a16:creationId xmlns:a16="http://schemas.microsoft.com/office/drawing/2014/main" id="{E71BA57E-D6B0-6160-6949-46C0B28D1EA1}"/>
              </a:ext>
            </a:extLst>
          </p:cNvPr>
          <p:cNvSpPr/>
          <p:nvPr userDrawn="1"/>
        </p:nvSpPr>
        <p:spPr>
          <a:xfrm>
            <a:off x="3794052" y="2338908"/>
            <a:ext cx="554034" cy="520792"/>
          </a:xfrm>
          <a:custGeom>
            <a:avLst/>
            <a:gdLst/>
            <a:ahLst/>
            <a:cxnLst/>
            <a:rect l="l" t="t" r="r" b="b"/>
            <a:pathLst>
              <a:path w="831051" h="781188">
                <a:moveTo>
                  <a:pt x="0" y="0"/>
                </a:moveTo>
                <a:lnTo>
                  <a:pt x="831051" y="0"/>
                </a:lnTo>
                <a:lnTo>
                  <a:pt x="831051" y="781188"/>
                </a:lnTo>
                <a:lnTo>
                  <a:pt x="0" y="7811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0" name="Freeform 39">
            <a:extLst>
              <a:ext uri="{FF2B5EF4-FFF2-40B4-BE49-F238E27FC236}">
                <a16:creationId xmlns:a16="http://schemas.microsoft.com/office/drawing/2014/main" id="{A19C0134-B1F1-7C4A-6187-0809FD9271B0}"/>
              </a:ext>
            </a:extLst>
          </p:cNvPr>
          <p:cNvSpPr/>
          <p:nvPr userDrawn="1"/>
        </p:nvSpPr>
        <p:spPr>
          <a:xfrm>
            <a:off x="5656942" y="2286730"/>
            <a:ext cx="570016" cy="572161"/>
          </a:xfrm>
          <a:custGeom>
            <a:avLst/>
            <a:gdLst/>
            <a:ahLst/>
            <a:cxnLst/>
            <a:rect l="l" t="t" r="r" b="b"/>
            <a:pathLst>
              <a:path w="855024" h="858242">
                <a:moveTo>
                  <a:pt x="0" y="0"/>
                </a:moveTo>
                <a:lnTo>
                  <a:pt x="855024" y="0"/>
                </a:lnTo>
                <a:lnTo>
                  <a:pt x="855024" y="858242"/>
                </a:lnTo>
                <a:lnTo>
                  <a:pt x="0" y="8582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1" name="Freeform 40">
            <a:extLst>
              <a:ext uri="{FF2B5EF4-FFF2-40B4-BE49-F238E27FC236}">
                <a16:creationId xmlns:a16="http://schemas.microsoft.com/office/drawing/2014/main" id="{9B0EEF54-72D3-EECD-594B-A61C499805DB}"/>
              </a:ext>
            </a:extLst>
          </p:cNvPr>
          <p:cNvSpPr/>
          <p:nvPr userDrawn="1"/>
        </p:nvSpPr>
        <p:spPr>
          <a:xfrm>
            <a:off x="10027090" y="2279096"/>
            <a:ext cx="590709" cy="589233"/>
          </a:xfrm>
          <a:custGeom>
            <a:avLst/>
            <a:gdLst/>
            <a:ahLst/>
            <a:cxnLst/>
            <a:rect l="l" t="t" r="r" b="b"/>
            <a:pathLst>
              <a:path w="886064" h="883849">
                <a:moveTo>
                  <a:pt x="0" y="0"/>
                </a:moveTo>
                <a:lnTo>
                  <a:pt x="886064" y="0"/>
                </a:lnTo>
                <a:lnTo>
                  <a:pt x="886064" y="883849"/>
                </a:lnTo>
                <a:lnTo>
                  <a:pt x="0" y="8838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72" name="Group 54">
            <a:extLst>
              <a:ext uri="{FF2B5EF4-FFF2-40B4-BE49-F238E27FC236}">
                <a16:creationId xmlns:a16="http://schemas.microsoft.com/office/drawing/2014/main" id="{500B2413-8174-0DCB-3199-F4DD581A8BCE}"/>
              </a:ext>
            </a:extLst>
          </p:cNvPr>
          <p:cNvGrpSpPr>
            <a:grpSpLocks noChangeAspect="1"/>
          </p:cNvGrpSpPr>
          <p:nvPr userDrawn="1"/>
        </p:nvGrpSpPr>
        <p:grpSpPr>
          <a:xfrm>
            <a:off x="9234612" y="1670850"/>
            <a:ext cx="1600224" cy="1481531"/>
            <a:chOff x="76200" y="38100"/>
            <a:chExt cx="1269206" cy="1147654"/>
          </a:xfrm>
        </p:grpSpPr>
        <p:sp>
          <p:nvSpPr>
            <p:cNvPr id="73" name="Freeform 55">
              <a:extLst>
                <a:ext uri="{FF2B5EF4-FFF2-40B4-BE49-F238E27FC236}">
                  <a16:creationId xmlns:a16="http://schemas.microsoft.com/office/drawing/2014/main" id="{D60210FF-A86B-AD96-972B-95DDB2CA8FAE}"/>
                </a:ext>
              </a:extLst>
            </p:cNvPr>
            <p:cNvSpPr/>
            <p:nvPr/>
          </p:nvSpPr>
          <p:spPr>
            <a:xfrm>
              <a:off x="532606" y="372954"/>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F05835"/>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4" name="TextBox 56">
              <a:extLst>
                <a:ext uri="{FF2B5EF4-FFF2-40B4-BE49-F238E27FC236}">
                  <a16:creationId xmlns:a16="http://schemas.microsoft.com/office/drawing/2014/main" id="{3141A75B-0E49-D931-7424-83094048275A}"/>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grpSp>
        <p:nvGrpSpPr>
          <p:cNvPr id="75" name="Group 57">
            <a:extLst>
              <a:ext uri="{FF2B5EF4-FFF2-40B4-BE49-F238E27FC236}">
                <a16:creationId xmlns:a16="http://schemas.microsoft.com/office/drawing/2014/main" id="{E0BD5E60-22B8-5E15-E407-31B5EE733BB0}"/>
              </a:ext>
            </a:extLst>
          </p:cNvPr>
          <p:cNvGrpSpPr/>
          <p:nvPr userDrawn="1"/>
        </p:nvGrpSpPr>
        <p:grpSpPr>
          <a:xfrm>
            <a:off x="5592348" y="3776472"/>
            <a:ext cx="731096" cy="731096"/>
            <a:chOff x="0" y="0"/>
            <a:chExt cx="812800" cy="812800"/>
          </a:xfrm>
        </p:grpSpPr>
        <p:sp>
          <p:nvSpPr>
            <p:cNvPr id="76" name="Freeform 58">
              <a:extLst>
                <a:ext uri="{FF2B5EF4-FFF2-40B4-BE49-F238E27FC236}">
                  <a16:creationId xmlns:a16="http://schemas.microsoft.com/office/drawing/2014/main" id="{901A977B-0043-28E5-7588-6EF0661C4FD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6CE"/>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7" name="TextBox 59">
              <a:extLst>
                <a:ext uri="{FF2B5EF4-FFF2-40B4-BE49-F238E27FC236}">
                  <a16:creationId xmlns:a16="http://schemas.microsoft.com/office/drawing/2014/main" id="{AA369CA7-F4EE-B66E-5835-A5D21E3B1ADF}"/>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pic>
        <p:nvPicPr>
          <p:cNvPr id="78" name="Graphic 77" descr="Open book outline">
            <a:extLst>
              <a:ext uri="{FF2B5EF4-FFF2-40B4-BE49-F238E27FC236}">
                <a16:creationId xmlns:a16="http://schemas.microsoft.com/office/drawing/2014/main" id="{61745F0B-D1E3-8DB6-5142-AA76B361BCF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7729855" y="2274712"/>
            <a:ext cx="736447" cy="734153"/>
          </a:xfrm>
          <a:prstGeom prst="rect">
            <a:avLst/>
          </a:prstGeom>
        </p:spPr>
      </p:pic>
      <p:grpSp>
        <p:nvGrpSpPr>
          <p:cNvPr id="79" name="Group 22">
            <a:extLst>
              <a:ext uri="{FF2B5EF4-FFF2-40B4-BE49-F238E27FC236}">
                <a16:creationId xmlns:a16="http://schemas.microsoft.com/office/drawing/2014/main" id="{922DAFCC-B556-69B4-0C54-349F796491DA}"/>
              </a:ext>
            </a:extLst>
          </p:cNvPr>
          <p:cNvGrpSpPr>
            <a:grpSpLocks noChangeAspect="1"/>
          </p:cNvGrpSpPr>
          <p:nvPr userDrawn="1"/>
        </p:nvGrpSpPr>
        <p:grpSpPr>
          <a:xfrm>
            <a:off x="1027721" y="1317391"/>
            <a:ext cx="1645920" cy="1616313"/>
            <a:chOff x="0" y="0"/>
            <a:chExt cx="812800" cy="812800"/>
          </a:xfrm>
        </p:grpSpPr>
        <p:sp>
          <p:nvSpPr>
            <p:cNvPr id="80" name="Freeform 23">
              <a:extLst>
                <a:ext uri="{FF2B5EF4-FFF2-40B4-BE49-F238E27FC236}">
                  <a16:creationId xmlns:a16="http://schemas.microsoft.com/office/drawing/2014/main" id="{0F064B23-9039-1968-17B7-101E30ECA74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5F2"/>
            </a:solidFill>
            <a:ln w="152400" cap="sq">
              <a:solidFill>
                <a:srgbClr val="FF8300"/>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1" name="TextBox 24">
              <a:extLst>
                <a:ext uri="{FF2B5EF4-FFF2-40B4-BE49-F238E27FC236}">
                  <a16:creationId xmlns:a16="http://schemas.microsoft.com/office/drawing/2014/main" id="{41C28219-A6D0-BC35-AE97-4E3BB1A28627}"/>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cxnSp>
        <p:nvCxnSpPr>
          <p:cNvPr id="82" name="Straight Connector 81">
            <a:extLst>
              <a:ext uri="{FF2B5EF4-FFF2-40B4-BE49-F238E27FC236}">
                <a16:creationId xmlns:a16="http://schemas.microsoft.com/office/drawing/2014/main" id="{44F196B0-6BB0-23EB-730E-031004D98535}"/>
              </a:ext>
            </a:extLst>
          </p:cNvPr>
          <p:cNvCxnSpPr>
            <a:cxnSpLocks/>
          </p:cNvCxnSpPr>
          <p:nvPr userDrawn="1"/>
        </p:nvCxnSpPr>
        <p:spPr>
          <a:xfrm flipV="1">
            <a:off x="8095682" y="3208635"/>
            <a:ext cx="0" cy="6028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3" name="Group 25">
            <a:extLst>
              <a:ext uri="{FF2B5EF4-FFF2-40B4-BE49-F238E27FC236}">
                <a16:creationId xmlns:a16="http://schemas.microsoft.com/office/drawing/2014/main" id="{62756CEA-C3BA-84E0-D1FB-6E833B15C76B}"/>
              </a:ext>
            </a:extLst>
          </p:cNvPr>
          <p:cNvGrpSpPr/>
          <p:nvPr userDrawn="1"/>
        </p:nvGrpSpPr>
        <p:grpSpPr>
          <a:xfrm>
            <a:off x="5435189" y="2107006"/>
            <a:ext cx="1049262" cy="2049993"/>
            <a:chOff x="-1" y="-851407"/>
            <a:chExt cx="812800" cy="1588007"/>
          </a:xfrm>
        </p:grpSpPr>
        <p:sp>
          <p:nvSpPr>
            <p:cNvPr id="84" name="TextBox 27">
              <a:extLst>
                <a:ext uri="{FF2B5EF4-FFF2-40B4-BE49-F238E27FC236}">
                  <a16:creationId xmlns:a16="http://schemas.microsoft.com/office/drawing/2014/main" id="{9480E945-2D60-E4B8-970D-C976BEBC2698}"/>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sp>
          <p:nvSpPr>
            <p:cNvPr id="85" name="Freeform 26">
              <a:extLst>
                <a:ext uri="{FF2B5EF4-FFF2-40B4-BE49-F238E27FC236}">
                  <a16:creationId xmlns:a16="http://schemas.microsoft.com/office/drawing/2014/main" id="{16175DA0-D3DA-3D54-063B-9823643E2D19}"/>
                </a:ext>
              </a:extLst>
            </p:cNvPr>
            <p:cNvSpPr/>
            <p:nvPr/>
          </p:nvSpPr>
          <p:spPr>
            <a:xfrm>
              <a:off x="-1" y="-851407"/>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00A6CE"/>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86" name="Group 7">
            <a:extLst>
              <a:ext uri="{FF2B5EF4-FFF2-40B4-BE49-F238E27FC236}">
                <a16:creationId xmlns:a16="http://schemas.microsoft.com/office/drawing/2014/main" id="{E54DD3C1-F418-3117-EBC8-C56DE0F91DCB}"/>
              </a:ext>
            </a:extLst>
          </p:cNvPr>
          <p:cNvGrpSpPr/>
          <p:nvPr userDrawn="1"/>
        </p:nvGrpSpPr>
        <p:grpSpPr>
          <a:xfrm>
            <a:off x="1231318" y="3467366"/>
            <a:ext cx="1188720" cy="1186193"/>
            <a:chOff x="0" y="0"/>
            <a:chExt cx="812800" cy="812800"/>
          </a:xfrm>
        </p:grpSpPr>
        <p:sp>
          <p:nvSpPr>
            <p:cNvPr id="87" name="Freeform 8">
              <a:extLst>
                <a:ext uri="{FF2B5EF4-FFF2-40B4-BE49-F238E27FC236}">
                  <a16:creationId xmlns:a16="http://schemas.microsoft.com/office/drawing/2014/main" id="{C3BB84BB-4E2C-8F98-84E1-E711C79AEBC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8300"/>
            </a:solidFill>
          </p:spPr>
          <p:txBody>
            <a:bodyPr lIns="91440" tIns="45720" rIns="91440" bIns="4572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8" name="TextBox 9">
              <a:extLst>
                <a:ext uri="{FF2B5EF4-FFF2-40B4-BE49-F238E27FC236}">
                  <a16:creationId xmlns:a16="http://schemas.microsoft.com/office/drawing/2014/main" id="{1C0A8601-C747-E77C-644A-B1FC2D88C667}"/>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lang="en-US" sz="800">
                <a:ea typeface="Calibri"/>
                <a:cs typeface="Calibri"/>
              </a:endParaRPr>
            </a:p>
          </p:txBody>
        </p:sp>
      </p:grpSp>
      <p:sp>
        <p:nvSpPr>
          <p:cNvPr id="89" name="Freeform 37">
            <a:extLst>
              <a:ext uri="{FF2B5EF4-FFF2-40B4-BE49-F238E27FC236}">
                <a16:creationId xmlns:a16="http://schemas.microsoft.com/office/drawing/2014/main" id="{EE94F35E-F4A0-31ED-2315-288F7F4AC5E8}"/>
              </a:ext>
            </a:extLst>
          </p:cNvPr>
          <p:cNvSpPr/>
          <p:nvPr userDrawn="1"/>
        </p:nvSpPr>
        <p:spPr>
          <a:xfrm>
            <a:off x="1342761" y="1652320"/>
            <a:ext cx="993545" cy="986738"/>
          </a:xfrm>
          <a:custGeom>
            <a:avLst/>
            <a:gdLst/>
            <a:ahLst/>
            <a:cxnLst/>
            <a:rect l="l" t="t" r="r" b="b"/>
            <a:pathLst>
              <a:path w="834155" h="804960">
                <a:moveTo>
                  <a:pt x="0" y="0"/>
                </a:moveTo>
                <a:lnTo>
                  <a:pt x="834156" y="0"/>
                </a:lnTo>
                <a:lnTo>
                  <a:pt x="834156" y="804960"/>
                </a:lnTo>
                <a:lnTo>
                  <a:pt x="0" y="8049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0" name="TextBox 44">
            <a:extLst>
              <a:ext uri="{FF2B5EF4-FFF2-40B4-BE49-F238E27FC236}">
                <a16:creationId xmlns:a16="http://schemas.microsoft.com/office/drawing/2014/main" id="{2176AA21-6838-40DD-6E3D-0953F8CA24F2}"/>
              </a:ext>
            </a:extLst>
          </p:cNvPr>
          <p:cNvSpPr txBox="1"/>
          <p:nvPr userDrawn="1"/>
        </p:nvSpPr>
        <p:spPr>
          <a:xfrm>
            <a:off x="739479" y="4937760"/>
            <a:ext cx="2228917" cy="34163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426"/>
              </a:lnSpc>
              <a:spcBef>
                <a:spcPct val="0"/>
              </a:spcBef>
            </a:pPr>
            <a:r>
              <a:rPr lang="en-US" sz="3600" b="1" dirty="0">
                <a:latin typeface="Lexend Light Light"/>
              </a:rPr>
              <a:t>Anticipate</a:t>
            </a:r>
          </a:p>
        </p:txBody>
      </p:sp>
    </p:spTree>
    <p:extLst>
      <p:ext uri="{BB962C8B-B14F-4D97-AF65-F5344CB8AC3E}">
        <p14:creationId xmlns:p14="http://schemas.microsoft.com/office/powerpoint/2010/main" val="34614195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q - Engage">
    <p:bg>
      <p:bgPr>
        <a:solidFill>
          <a:schemeClr val="bg2"/>
        </a:solidFill>
        <a:effectLst/>
      </p:bgPr>
    </p:bg>
    <p:spTree>
      <p:nvGrpSpPr>
        <p:cNvPr id="1" name=""/>
        <p:cNvGrpSpPr/>
        <p:nvPr/>
      </p:nvGrpSpPr>
      <p:grpSpPr>
        <a:xfrm>
          <a:off x="0" y="0"/>
          <a:ext cx="0" cy="0"/>
          <a:chOff x="0" y="0"/>
          <a:chExt cx="0" cy="0"/>
        </a:xfrm>
      </p:grpSpPr>
      <p:pic>
        <p:nvPicPr>
          <p:cNvPr id="11" name="Picture 10" descr="A black and orange logo&#10;&#10;Description automatically generated">
            <a:extLst>
              <a:ext uri="{FF2B5EF4-FFF2-40B4-BE49-F238E27FC236}">
                <a16:creationId xmlns:a16="http://schemas.microsoft.com/office/drawing/2014/main" id="{F6566EDB-7F80-097C-21C6-3AB1097E1F9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3563" y="6236208"/>
            <a:ext cx="1200150" cy="552450"/>
          </a:xfrm>
          <a:prstGeom prst="rect">
            <a:avLst/>
          </a:prstGeom>
        </p:spPr>
      </p:pic>
      <p:sp>
        <p:nvSpPr>
          <p:cNvPr id="48" name="Text Placeholder 47">
            <a:extLst>
              <a:ext uri="{FF2B5EF4-FFF2-40B4-BE49-F238E27FC236}">
                <a16:creationId xmlns:a16="http://schemas.microsoft.com/office/drawing/2014/main" id="{0B28680D-9B2B-B023-9CD2-33EBAFC8E950}"/>
              </a:ext>
            </a:extLst>
          </p:cNvPr>
          <p:cNvSpPr>
            <a:spLocks noGrp="1"/>
          </p:cNvSpPr>
          <p:nvPr>
            <p:ph type="body" sz="quarter" idx="10"/>
          </p:nvPr>
        </p:nvSpPr>
        <p:spPr>
          <a:xfrm>
            <a:off x="2611537" y="5376140"/>
            <a:ext cx="2877984" cy="964081"/>
          </a:xfrm>
        </p:spPr>
        <p:txBody>
          <a:bodyPr>
            <a:normAutofit/>
          </a:bodyPr>
          <a:lstStyle>
            <a:lvl1pPr marL="0" indent="0" algn="ctr">
              <a:buNone/>
              <a:defRPr sz="2000"/>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cxnSp>
        <p:nvCxnSpPr>
          <p:cNvPr id="2" name="Straight Connector 1">
            <a:extLst>
              <a:ext uri="{FF2B5EF4-FFF2-40B4-BE49-F238E27FC236}">
                <a16:creationId xmlns:a16="http://schemas.microsoft.com/office/drawing/2014/main" id="{7C7B6808-59AC-8402-4264-92BE91FE1AC9}"/>
              </a:ext>
            </a:extLst>
          </p:cNvPr>
          <p:cNvCxnSpPr>
            <a:cxnSpLocks/>
          </p:cNvCxnSpPr>
          <p:nvPr userDrawn="1"/>
        </p:nvCxnSpPr>
        <p:spPr>
          <a:xfrm flipV="1">
            <a:off x="5945366" y="3218688"/>
            <a:ext cx="0" cy="6028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D81F1986-02BF-E6C6-A71C-608E3189659C}"/>
              </a:ext>
            </a:extLst>
          </p:cNvPr>
          <p:cNvCxnSpPr>
            <a:cxnSpLocks/>
          </p:cNvCxnSpPr>
          <p:nvPr userDrawn="1"/>
        </p:nvCxnSpPr>
        <p:spPr>
          <a:xfrm flipV="1">
            <a:off x="10323576" y="3191500"/>
            <a:ext cx="0" cy="6028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11709E5D-5EEC-D421-6710-9097021E9215}"/>
              </a:ext>
            </a:extLst>
          </p:cNvPr>
          <p:cNvCxnSpPr>
            <a:cxnSpLocks/>
          </p:cNvCxnSpPr>
          <p:nvPr userDrawn="1"/>
        </p:nvCxnSpPr>
        <p:spPr>
          <a:xfrm flipH="1" flipV="1">
            <a:off x="4053127" y="2934862"/>
            <a:ext cx="1" cy="7785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A180AF5-0162-57BB-0E21-94B8ABF80F05}"/>
              </a:ext>
            </a:extLst>
          </p:cNvPr>
          <p:cNvCxnSpPr>
            <a:cxnSpLocks/>
          </p:cNvCxnSpPr>
          <p:nvPr userDrawn="1"/>
        </p:nvCxnSpPr>
        <p:spPr>
          <a:xfrm flipH="1" flipV="1">
            <a:off x="1856232" y="3218688"/>
            <a:ext cx="1" cy="7785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AutoShape 5">
            <a:extLst>
              <a:ext uri="{FF2B5EF4-FFF2-40B4-BE49-F238E27FC236}">
                <a16:creationId xmlns:a16="http://schemas.microsoft.com/office/drawing/2014/main" id="{C858467D-EB12-A177-C196-1210AF121AAA}"/>
              </a:ext>
            </a:extLst>
          </p:cNvPr>
          <p:cNvSpPr/>
          <p:nvPr userDrawn="1"/>
        </p:nvSpPr>
        <p:spPr>
          <a:xfrm>
            <a:off x="-11340" y="4164260"/>
            <a:ext cx="12203337" cy="9147"/>
          </a:xfrm>
          <a:prstGeom prst="line">
            <a:avLst/>
          </a:prstGeom>
          <a:ln w="47625" cap="flat">
            <a:solidFill>
              <a:schemeClr val="tx1"/>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7" name="Group 10">
            <a:extLst>
              <a:ext uri="{FF2B5EF4-FFF2-40B4-BE49-F238E27FC236}">
                <a16:creationId xmlns:a16="http://schemas.microsoft.com/office/drawing/2014/main" id="{56482B6D-D474-E887-9C7C-C8E93C5D9BCF}"/>
              </a:ext>
            </a:extLst>
          </p:cNvPr>
          <p:cNvGrpSpPr/>
          <p:nvPr userDrawn="1"/>
        </p:nvGrpSpPr>
        <p:grpSpPr>
          <a:xfrm>
            <a:off x="3684982" y="3794332"/>
            <a:ext cx="731096" cy="731096"/>
            <a:chOff x="0" y="0"/>
            <a:chExt cx="812800" cy="812800"/>
          </a:xfrm>
        </p:grpSpPr>
        <p:sp>
          <p:nvSpPr>
            <p:cNvPr id="8" name="Freeform 11">
              <a:extLst>
                <a:ext uri="{FF2B5EF4-FFF2-40B4-BE49-F238E27FC236}">
                  <a16:creationId xmlns:a16="http://schemas.microsoft.com/office/drawing/2014/main" id="{8612E523-9922-33A8-22D9-E1CB9B3C78B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EAEA"/>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TextBox 12">
              <a:extLst>
                <a:ext uri="{FF2B5EF4-FFF2-40B4-BE49-F238E27FC236}">
                  <a16:creationId xmlns:a16="http://schemas.microsoft.com/office/drawing/2014/main" id="{3DF8F994-235B-4C68-6E80-2159BC7A9EEC}"/>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10" name="Group 16">
            <a:extLst>
              <a:ext uri="{FF2B5EF4-FFF2-40B4-BE49-F238E27FC236}">
                <a16:creationId xmlns:a16="http://schemas.microsoft.com/office/drawing/2014/main" id="{334D23E8-F2EE-4944-87ED-86853F493214}"/>
              </a:ext>
            </a:extLst>
          </p:cNvPr>
          <p:cNvGrpSpPr/>
          <p:nvPr userDrawn="1"/>
        </p:nvGrpSpPr>
        <p:grpSpPr>
          <a:xfrm>
            <a:off x="7744968" y="3776472"/>
            <a:ext cx="731096" cy="731096"/>
            <a:chOff x="0" y="0"/>
            <a:chExt cx="812800" cy="812800"/>
          </a:xfrm>
        </p:grpSpPr>
        <p:sp>
          <p:nvSpPr>
            <p:cNvPr id="12" name="Freeform 17">
              <a:extLst>
                <a:ext uri="{FF2B5EF4-FFF2-40B4-BE49-F238E27FC236}">
                  <a16:creationId xmlns:a16="http://schemas.microsoft.com/office/drawing/2014/main" id="{6C85D5CC-6A5A-C96D-8726-73E2C17837A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64B9F"/>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3" name="TextBox 18">
              <a:extLst>
                <a:ext uri="{FF2B5EF4-FFF2-40B4-BE49-F238E27FC236}">
                  <a16:creationId xmlns:a16="http://schemas.microsoft.com/office/drawing/2014/main" id="{6D795323-1EBE-5DEF-18CB-B27652D16845}"/>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14" name="Group 19">
            <a:extLst>
              <a:ext uri="{FF2B5EF4-FFF2-40B4-BE49-F238E27FC236}">
                <a16:creationId xmlns:a16="http://schemas.microsoft.com/office/drawing/2014/main" id="{D84886FF-F188-2B57-7226-2F6E531ACF38}"/>
              </a:ext>
            </a:extLst>
          </p:cNvPr>
          <p:cNvGrpSpPr/>
          <p:nvPr userDrawn="1"/>
        </p:nvGrpSpPr>
        <p:grpSpPr>
          <a:xfrm>
            <a:off x="9958550" y="3776472"/>
            <a:ext cx="731096" cy="731096"/>
            <a:chOff x="0" y="0"/>
            <a:chExt cx="812800" cy="812800"/>
          </a:xfrm>
        </p:grpSpPr>
        <p:sp>
          <p:nvSpPr>
            <p:cNvPr id="15" name="Freeform 20">
              <a:extLst>
                <a:ext uri="{FF2B5EF4-FFF2-40B4-BE49-F238E27FC236}">
                  <a16:creationId xmlns:a16="http://schemas.microsoft.com/office/drawing/2014/main" id="{712B0216-1C43-20DA-6736-697AD0ABEA1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5835"/>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6" name="TextBox 21">
              <a:extLst>
                <a:ext uri="{FF2B5EF4-FFF2-40B4-BE49-F238E27FC236}">
                  <a16:creationId xmlns:a16="http://schemas.microsoft.com/office/drawing/2014/main" id="{DFC56F7A-4AAD-344E-A764-CE9DFEDACF42}"/>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17" name="Group 28">
            <a:extLst>
              <a:ext uri="{FF2B5EF4-FFF2-40B4-BE49-F238E27FC236}">
                <a16:creationId xmlns:a16="http://schemas.microsoft.com/office/drawing/2014/main" id="{E192CDAE-F332-6D0E-1197-31A287B03112}"/>
              </a:ext>
            </a:extLst>
          </p:cNvPr>
          <p:cNvGrpSpPr/>
          <p:nvPr userDrawn="1"/>
        </p:nvGrpSpPr>
        <p:grpSpPr>
          <a:xfrm>
            <a:off x="7581876" y="2093976"/>
            <a:ext cx="1049261" cy="1049261"/>
            <a:chOff x="0" y="28062"/>
            <a:chExt cx="812800" cy="812800"/>
          </a:xfrm>
        </p:grpSpPr>
        <p:sp>
          <p:nvSpPr>
            <p:cNvPr id="18" name="Freeform 29">
              <a:extLst>
                <a:ext uri="{FF2B5EF4-FFF2-40B4-BE49-F238E27FC236}">
                  <a16:creationId xmlns:a16="http://schemas.microsoft.com/office/drawing/2014/main" id="{CBE2CFF2-F9A2-FE59-8000-1A0CF96736DA}"/>
                </a:ext>
              </a:extLst>
            </p:cNvPr>
            <p:cNvSpPr/>
            <p:nvPr/>
          </p:nvSpPr>
          <p:spPr>
            <a:xfrm>
              <a:off x="0" y="28062"/>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364B9F"/>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9" name="TextBox 30">
              <a:extLst>
                <a:ext uri="{FF2B5EF4-FFF2-40B4-BE49-F238E27FC236}">
                  <a16:creationId xmlns:a16="http://schemas.microsoft.com/office/drawing/2014/main" id="{ADF37C08-8B3D-4BAB-C560-39E7A3C00EA8}"/>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sp>
        <p:nvSpPr>
          <p:cNvPr id="20" name="Freeform 38">
            <a:extLst>
              <a:ext uri="{FF2B5EF4-FFF2-40B4-BE49-F238E27FC236}">
                <a16:creationId xmlns:a16="http://schemas.microsoft.com/office/drawing/2014/main" id="{B40E652E-38FC-40D7-B0B1-78570FB77B64}"/>
              </a:ext>
            </a:extLst>
          </p:cNvPr>
          <p:cNvSpPr/>
          <p:nvPr userDrawn="1"/>
        </p:nvSpPr>
        <p:spPr>
          <a:xfrm>
            <a:off x="3778963" y="2283478"/>
            <a:ext cx="554034" cy="520792"/>
          </a:xfrm>
          <a:custGeom>
            <a:avLst/>
            <a:gdLst/>
            <a:ahLst/>
            <a:cxnLst/>
            <a:rect l="l" t="t" r="r" b="b"/>
            <a:pathLst>
              <a:path w="831051" h="781188">
                <a:moveTo>
                  <a:pt x="0" y="0"/>
                </a:moveTo>
                <a:lnTo>
                  <a:pt x="831051" y="0"/>
                </a:lnTo>
                <a:lnTo>
                  <a:pt x="831051" y="781188"/>
                </a:lnTo>
                <a:lnTo>
                  <a:pt x="0" y="7811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1" name="Freeform 39">
            <a:extLst>
              <a:ext uri="{FF2B5EF4-FFF2-40B4-BE49-F238E27FC236}">
                <a16:creationId xmlns:a16="http://schemas.microsoft.com/office/drawing/2014/main" id="{B479531E-8213-A8C5-941B-054282A5092C}"/>
              </a:ext>
            </a:extLst>
          </p:cNvPr>
          <p:cNvSpPr/>
          <p:nvPr userDrawn="1"/>
        </p:nvSpPr>
        <p:spPr>
          <a:xfrm>
            <a:off x="5656942" y="2286730"/>
            <a:ext cx="570016" cy="572161"/>
          </a:xfrm>
          <a:custGeom>
            <a:avLst/>
            <a:gdLst/>
            <a:ahLst/>
            <a:cxnLst/>
            <a:rect l="l" t="t" r="r" b="b"/>
            <a:pathLst>
              <a:path w="855024" h="858242">
                <a:moveTo>
                  <a:pt x="0" y="0"/>
                </a:moveTo>
                <a:lnTo>
                  <a:pt x="855024" y="0"/>
                </a:lnTo>
                <a:lnTo>
                  <a:pt x="855024" y="858242"/>
                </a:lnTo>
                <a:lnTo>
                  <a:pt x="0" y="8582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2" name="Freeform 40">
            <a:extLst>
              <a:ext uri="{FF2B5EF4-FFF2-40B4-BE49-F238E27FC236}">
                <a16:creationId xmlns:a16="http://schemas.microsoft.com/office/drawing/2014/main" id="{96FBFF5B-075B-5DE0-50E3-D0E5076F46C3}"/>
              </a:ext>
            </a:extLst>
          </p:cNvPr>
          <p:cNvSpPr/>
          <p:nvPr userDrawn="1"/>
        </p:nvSpPr>
        <p:spPr>
          <a:xfrm>
            <a:off x="10027090" y="2279096"/>
            <a:ext cx="590709" cy="589233"/>
          </a:xfrm>
          <a:custGeom>
            <a:avLst/>
            <a:gdLst/>
            <a:ahLst/>
            <a:cxnLst/>
            <a:rect l="l" t="t" r="r" b="b"/>
            <a:pathLst>
              <a:path w="886064" h="883849">
                <a:moveTo>
                  <a:pt x="0" y="0"/>
                </a:moveTo>
                <a:lnTo>
                  <a:pt x="886064" y="0"/>
                </a:lnTo>
                <a:lnTo>
                  <a:pt x="886064" y="883849"/>
                </a:lnTo>
                <a:lnTo>
                  <a:pt x="0" y="8838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23" name="Group 54">
            <a:extLst>
              <a:ext uri="{FF2B5EF4-FFF2-40B4-BE49-F238E27FC236}">
                <a16:creationId xmlns:a16="http://schemas.microsoft.com/office/drawing/2014/main" id="{ED7B599F-DAC1-55A6-0FCD-D0A7CA6591FA}"/>
              </a:ext>
            </a:extLst>
          </p:cNvPr>
          <p:cNvGrpSpPr/>
          <p:nvPr userDrawn="1"/>
        </p:nvGrpSpPr>
        <p:grpSpPr>
          <a:xfrm>
            <a:off x="9235440" y="1673352"/>
            <a:ext cx="1600200" cy="1481328"/>
            <a:chOff x="76200" y="38100"/>
            <a:chExt cx="1280224" cy="1147654"/>
          </a:xfrm>
        </p:grpSpPr>
        <p:sp>
          <p:nvSpPr>
            <p:cNvPr id="24" name="Freeform 55">
              <a:extLst>
                <a:ext uri="{FF2B5EF4-FFF2-40B4-BE49-F238E27FC236}">
                  <a16:creationId xmlns:a16="http://schemas.microsoft.com/office/drawing/2014/main" id="{367171ED-4C89-2433-CEE0-C073827C3619}"/>
                </a:ext>
              </a:extLst>
            </p:cNvPr>
            <p:cNvSpPr/>
            <p:nvPr/>
          </p:nvSpPr>
          <p:spPr>
            <a:xfrm>
              <a:off x="543624" y="372954"/>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F05835"/>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5" name="TextBox 56">
              <a:extLst>
                <a:ext uri="{FF2B5EF4-FFF2-40B4-BE49-F238E27FC236}">
                  <a16:creationId xmlns:a16="http://schemas.microsoft.com/office/drawing/2014/main" id="{D3697E22-B7A3-2480-DA68-9140078620D2}"/>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grpSp>
        <p:nvGrpSpPr>
          <p:cNvPr id="26" name="Group 57">
            <a:extLst>
              <a:ext uri="{FF2B5EF4-FFF2-40B4-BE49-F238E27FC236}">
                <a16:creationId xmlns:a16="http://schemas.microsoft.com/office/drawing/2014/main" id="{72F616B6-472D-616E-9697-B587B4442CEF}"/>
              </a:ext>
            </a:extLst>
          </p:cNvPr>
          <p:cNvGrpSpPr/>
          <p:nvPr userDrawn="1"/>
        </p:nvGrpSpPr>
        <p:grpSpPr>
          <a:xfrm>
            <a:off x="5593298" y="3776472"/>
            <a:ext cx="731096" cy="731096"/>
            <a:chOff x="0" y="0"/>
            <a:chExt cx="812800" cy="812800"/>
          </a:xfrm>
        </p:grpSpPr>
        <p:sp>
          <p:nvSpPr>
            <p:cNvPr id="27" name="Freeform 58">
              <a:extLst>
                <a:ext uri="{FF2B5EF4-FFF2-40B4-BE49-F238E27FC236}">
                  <a16:creationId xmlns:a16="http://schemas.microsoft.com/office/drawing/2014/main" id="{F5236727-CA49-9F0D-CF88-AF32A1264B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6CE"/>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8" name="TextBox 59">
              <a:extLst>
                <a:ext uri="{FF2B5EF4-FFF2-40B4-BE49-F238E27FC236}">
                  <a16:creationId xmlns:a16="http://schemas.microsoft.com/office/drawing/2014/main" id="{D63C9F73-6A39-431A-F871-C476B31150B9}"/>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pic>
        <p:nvPicPr>
          <p:cNvPr id="29" name="Graphic 28" descr="Open book outline">
            <a:extLst>
              <a:ext uri="{FF2B5EF4-FFF2-40B4-BE49-F238E27FC236}">
                <a16:creationId xmlns:a16="http://schemas.microsoft.com/office/drawing/2014/main" id="{A6377749-8341-F254-7D2F-13663DD79A8C}"/>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7729855" y="2260888"/>
            <a:ext cx="736447" cy="734153"/>
          </a:xfrm>
          <a:prstGeom prst="rect">
            <a:avLst/>
          </a:prstGeom>
        </p:spPr>
      </p:pic>
      <p:cxnSp>
        <p:nvCxnSpPr>
          <p:cNvPr id="30" name="Straight Connector 29">
            <a:extLst>
              <a:ext uri="{FF2B5EF4-FFF2-40B4-BE49-F238E27FC236}">
                <a16:creationId xmlns:a16="http://schemas.microsoft.com/office/drawing/2014/main" id="{05963A4F-2E3E-2982-FE62-92AE7256256E}"/>
              </a:ext>
            </a:extLst>
          </p:cNvPr>
          <p:cNvCxnSpPr>
            <a:cxnSpLocks/>
          </p:cNvCxnSpPr>
          <p:nvPr userDrawn="1"/>
        </p:nvCxnSpPr>
        <p:spPr>
          <a:xfrm flipV="1">
            <a:off x="8092440" y="3209544"/>
            <a:ext cx="0" cy="6028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 name="Group 25">
            <a:extLst>
              <a:ext uri="{FF2B5EF4-FFF2-40B4-BE49-F238E27FC236}">
                <a16:creationId xmlns:a16="http://schemas.microsoft.com/office/drawing/2014/main" id="{D515A719-C7F8-63FB-FDB0-EA1FC5847684}"/>
              </a:ext>
            </a:extLst>
          </p:cNvPr>
          <p:cNvGrpSpPr/>
          <p:nvPr userDrawn="1"/>
        </p:nvGrpSpPr>
        <p:grpSpPr>
          <a:xfrm>
            <a:off x="5435189" y="2107006"/>
            <a:ext cx="1049261" cy="2049992"/>
            <a:chOff x="-1" y="-851407"/>
            <a:chExt cx="812800" cy="1588007"/>
          </a:xfrm>
        </p:grpSpPr>
        <p:sp>
          <p:nvSpPr>
            <p:cNvPr id="32" name="TextBox 27">
              <a:extLst>
                <a:ext uri="{FF2B5EF4-FFF2-40B4-BE49-F238E27FC236}">
                  <a16:creationId xmlns:a16="http://schemas.microsoft.com/office/drawing/2014/main" id="{1FA48C19-A53F-689C-0F47-25F286327E35}"/>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sp>
          <p:nvSpPr>
            <p:cNvPr id="33" name="Freeform 26">
              <a:extLst>
                <a:ext uri="{FF2B5EF4-FFF2-40B4-BE49-F238E27FC236}">
                  <a16:creationId xmlns:a16="http://schemas.microsoft.com/office/drawing/2014/main" id="{F53343E5-E12D-55E7-0E36-58C47D2B6DE3}"/>
                </a:ext>
              </a:extLst>
            </p:cNvPr>
            <p:cNvSpPr/>
            <p:nvPr/>
          </p:nvSpPr>
          <p:spPr>
            <a:xfrm>
              <a:off x="-1" y="-851407"/>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00A6CE"/>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dirty="0"/>
            </a:p>
          </p:txBody>
        </p:sp>
      </p:grpSp>
      <p:sp>
        <p:nvSpPr>
          <p:cNvPr id="34" name="Freeform 37">
            <a:extLst>
              <a:ext uri="{FF2B5EF4-FFF2-40B4-BE49-F238E27FC236}">
                <a16:creationId xmlns:a16="http://schemas.microsoft.com/office/drawing/2014/main" id="{669290E8-21CE-0286-01A0-F64C35131749}"/>
              </a:ext>
            </a:extLst>
          </p:cNvPr>
          <p:cNvSpPr>
            <a:spLocks noChangeAspect="1"/>
          </p:cNvSpPr>
          <p:nvPr userDrawn="1"/>
        </p:nvSpPr>
        <p:spPr>
          <a:xfrm>
            <a:off x="1537409" y="2314248"/>
            <a:ext cx="640080" cy="615640"/>
          </a:xfrm>
          <a:custGeom>
            <a:avLst/>
            <a:gdLst/>
            <a:ahLst/>
            <a:cxnLst/>
            <a:rect l="l" t="t" r="r" b="b"/>
            <a:pathLst>
              <a:path w="834155" h="804960">
                <a:moveTo>
                  <a:pt x="0" y="0"/>
                </a:moveTo>
                <a:lnTo>
                  <a:pt x="834156" y="0"/>
                </a:lnTo>
                <a:lnTo>
                  <a:pt x="834156" y="804960"/>
                </a:lnTo>
                <a:lnTo>
                  <a:pt x="0" y="8049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5" name="TextBox 44">
            <a:extLst>
              <a:ext uri="{FF2B5EF4-FFF2-40B4-BE49-F238E27FC236}">
                <a16:creationId xmlns:a16="http://schemas.microsoft.com/office/drawing/2014/main" id="{3F2C05EE-597B-AC3D-8EBF-5B50EFE648E0}"/>
              </a:ext>
            </a:extLst>
          </p:cNvPr>
          <p:cNvSpPr txBox="1"/>
          <p:nvPr userDrawn="1"/>
        </p:nvSpPr>
        <p:spPr>
          <a:xfrm>
            <a:off x="2936071" y="4937760"/>
            <a:ext cx="2228917" cy="34163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426"/>
              </a:lnSpc>
              <a:spcBef>
                <a:spcPct val="0"/>
              </a:spcBef>
            </a:pPr>
            <a:r>
              <a:rPr lang="en-US" sz="3600" b="1" dirty="0">
                <a:latin typeface="Lexend Light Light"/>
              </a:rPr>
              <a:t>Engage</a:t>
            </a:r>
          </a:p>
        </p:txBody>
      </p:sp>
      <p:grpSp>
        <p:nvGrpSpPr>
          <p:cNvPr id="36" name="Group 7">
            <a:extLst>
              <a:ext uri="{FF2B5EF4-FFF2-40B4-BE49-F238E27FC236}">
                <a16:creationId xmlns:a16="http://schemas.microsoft.com/office/drawing/2014/main" id="{A01C5810-6710-4C96-723E-05ACF0559517}"/>
              </a:ext>
            </a:extLst>
          </p:cNvPr>
          <p:cNvGrpSpPr/>
          <p:nvPr userDrawn="1"/>
        </p:nvGrpSpPr>
        <p:grpSpPr>
          <a:xfrm>
            <a:off x="3459444" y="3573467"/>
            <a:ext cx="1188720" cy="1186193"/>
            <a:chOff x="0" y="0"/>
            <a:chExt cx="812800" cy="812800"/>
          </a:xfrm>
        </p:grpSpPr>
        <p:sp>
          <p:nvSpPr>
            <p:cNvPr id="37" name="Freeform 8">
              <a:extLst>
                <a:ext uri="{FF2B5EF4-FFF2-40B4-BE49-F238E27FC236}">
                  <a16:creationId xmlns:a16="http://schemas.microsoft.com/office/drawing/2014/main" id="{EF0F214F-33E2-3926-C86E-D60ACFBD1A4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EAEA"/>
            </a:solidFill>
          </p:spPr>
          <p:txBody>
            <a:bodyPr lIns="91440" tIns="45720" rIns="91440" bIns="4572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8" name="TextBox 9">
              <a:extLst>
                <a:ext uri="{FF2B5EF4-FFF2-40B4-BE49-F238E27FC236}">
                  <a16:creationId xmlns:a16="http://schemas.microsoft.com/office/drawing/2014/main" id="{DE953213-040A-0FBC-F0FF-6B83E3A93409}"/>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lang="en-US" sz="800">
                <a:ea typeface="Calibri"/>
                <a:cs typeface="Calibri"/>
              </a:endParaRPr>
            </a:p>
          </p:txBody>
        </p:sp>
      </p:grpSp>
      <p:grpSp>
        <p:nvGrpSpPr>
          <p:cNvPr id="39" name="Group 22">
            <a:extLst>
              <a:ext uri="{FF2B5EF4-FFF2-40B4-BE49-F238E27FC236}">
                <a16:creationId xmlns:a16="http://schemas.microsoft.com/office/drawing/2014/main" id="{60EA5E13-33A4-D2B9-A18A-DEB23C3A98C2}"/>
              </a:ext>
            </a:extLst>
          </p:cNvPr>
          <p:cNvGrpSpPr>
            <a:grpSpLocks noChangeAspect="1"/>
          </p:cNvGrpSpPr>
          <p:nvPr userDrawn="1"/>
        </p:nvGrpSpPr>
        <p:grpSpPr>
          <a:xfrm>
            <a:off x="3231252" y="1313547"/>
            <a:ext cx="1645920" cy="1616313"/>
            <a:chOff x="0" y="0"/>
            <a:chExt cx="812800" cy="812800"/>
          </a:xfrm>
        </p:grpSpPr>
        <p:sp>
          <p:nvSpPr>
            <p:cNvPr id="40" name="Freeform 23">
              <a:extLst>
                <a:ext uri="{FF2B5EF4-FFF2-40B4-BE49-F238E27FC236}">
                  <a16:creationId xmlns:a16="http://schemas.microsoft.com/office/drawing/2014/main" id="{BA667E4F-9C47-EAD1-8D27-FB1225442D9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5F2"/>
            </a:solidFill>
            <a:ln w="152400" cap="sq">
              <a:solidFill>
                <a:srgbClr val="CDEAEA"/>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1" name="TextBox 24">
              <a:extLst>
                <a:ext uri="{FF2B5EF4-FFF2-40B4-BE49-F238E27FC236}">
                  <a16:creationId xmlns:a16="http://schemas.microsoft.com/office/drawing/2014/main" id="{1261D540-D4FA-1E1C-EC8C-4119F4B401DC}"/>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sp>
        <p:nvSpPr>
          <p:cNvPr id="42" name="Freeform 38">
            <a:extLst>
              <a:ext uri="{FF2B5EF4-FFF2-40B4-BE49-F238E27FC236}">
                <a16:creationId xmlns:a16="http://schemas.microsoft.com/office/drawing/2014/main" id="{72EDD1B8-7F92-B1D4-A54A-A3462EBD431F}"/>
              </a:ext>
            </a:extLst>
          </p:cNvPr>
          <p:cNvSpPr>
            <a:spLocks noChangeAspect="1"/>
          </p:cNvSpPr>
          <p:nvPr userDrawn="1"/>
        </p:nvSpPr>
        <p:spPr>
          <a:xfrm>
            <a:off x="3656800" y="1670483"/>
            <a:ext cx="956865" cy="843008"/>
          </a:xfrm>
          <a:custGeom>
            <a:avLst/>
            <a:gdLst/>
            <a:ahLst/>
            <a:cxnLst/>
            <a:rect l="l" t="t" r="r" b="b"/>
            <a:pathLst>
              <a:path w="831051" h="781188">
                <a:moveTo>
                  <a:pt x="0" y="0"/>
                </a:moveTo>
                <a:lnTo>
                  <a:pt x="831051" y="0"/>
                </a:lnTo>
                <a:lnTo>
                  <a:pt x="831051" y="781188"/>
                </a:lnTo>
                <a:lnTo>
                  <a:pt x="0" y="7811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43" name="Group 57">
            <a:extLst>
              <a:ext uri="{FF2B5EF4-FFF2-40B4-BE49-F238E27FC236}">
                <a16:creationId xmlns:a16="http://schemas.microsoft.com/office/drawing/2014/main" id="{E0BC6C87-8060-3F63-B5D6-B0F8DAE11D4E}"/>
              </a:ext>
            </a:extLst>
          </p:cNvPr>
          <p:cNvGrpSpPr/>
          <p:nvPr userDrawn="1"/>
        </p:nvGrpSpPr>
        <p:grpSpPr>
          <a:xfrm>
            <a:off x="1481328" y="3776472"/>
            <a:ext cx="731096" cy="731096"/>
            <a:chOff x="0" y="0"/>
            <a:chExt cx="812800" cy="812800"/>
          </a:xfrm>
        </p:grpSpPr>
        <p:sp>
          <p:nvSpPr>
            <p:cNvPr id="44" name="Freeform 58">
              <a:extLst>
                <a:ext uri="{FF2B5EF4-FFF2-40B4-BE49-F238E27FC236}">
                  <a16:creationId xmlns:a16="http://schemas.microsoft.com/office/drawing/2014/main" id="{5ACE8278-0B2D-4E73-B8FA-E5DF9EF1CEE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2"/>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5" name="TextBox 59">
              <a:extLst>
                <a:ext uri="{FF2B5EF4-FFF2-40B4-BE49-F238E27FC236}">
                  <a16:creationId xmlns:a16="http://schemas.microsoft.com/office/drawing/2014/main" id="{19262CB0-85F0-F33F-0360-D6FD3E1C11E9}"/>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46" name="Group 25">
            <a:extLst>
              <a:ext uri="{FF2B5EF4-FFF2-40B4-BE49-F238E27FC236}">
                <a16:creationId xmlns:a16="http://schemas.microsoft.com/office/drawing/2014/main" id="{7BC8B6EC-D5EF-7C3F-A2BF-9E532910F1A2}"/>
              </a:ext>
            </a:extLst>
          </p:cNvPr>
          <p:cNvGrpSpPr/>
          <p:nvPr userDrawn="1"/>
        </p:nvGrpSpPr>
        <p:grpSpPr>
          <a:xfrm>
            <a:off x="1326176" y="2103120"/>
            <a:ext cx="1049262" cy="2111752"/>
            <a:chOff x="-1" y="-899248"/>
            <a:chExt cx="812800" cy="1635848"/>
          </a:xfrm>
        </p:grpSpPr>
        <p:sp>
          <p:nvSpPr>
            <p:cNvPr id="47" name="TextBox 27">
              <a:extLst>
                <a:ext uri="{FF2B5EF4-FFF2-40B4-BE49-F238E27FC236}">
                  <a16:creationId xmlns:a16="http://schemas.microsoft.com/office/drawing/2014/main" id="{E691FC2D-9DEE-4207-53FF-0673F19BBEB7}"/>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sp>
          <p:nvSpPr>
            <p:cNvPr id="91" name="Freeform 26">
              <a:extLst>
                <a:ext uri="{FF2B5EF4-FFF2-40B4-BE49-F238E27FC236}">
                  <a16:creationId xmlns:a16="http://schemas.microsoft.com/office/drawing/2014/main" id="{608360F1-4721-2663-A475-FA6F3F103327}"/>
                </a:ext>
              </a:extLst>
            </p:cNvPr>
            <p:cNvSpPr/>
            <p:nvPr/>
          </p:nvSpPr>
          <p:spPr>
            <a:xfrm>
              <a:off x="-1" y="-899248"/>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6">
                <a:alpha val="0"/>
              </a:schemeClr>
            </a:solidFill>
            <a:ln w="152400" cap="sq">
              <a:solidFill>
                <a:schemeClr val="accent2"/>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Tree>
    <p:extLst>
      <p:ext uri="{BB962C8B-B14F-4D97-AF65-F5344CB8AC3E}">
        <p14:creationId xmlns:p14="http://schemas.microsoft.com/office/powerpoint/2010/main" val="14883328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q - Explore">
    <p:bg>
      <p:bgPr>
        <a:solidFill>
          <a:schemeClr val="bg2"/>
        </a:solidFill>
        <a:effectLst/>
      </p:bgPr>
    </p:bg>
    <p:spTree>
      <p:nvGrpSpPr>
        <p:cNvPr id="1" name=""/>
        <p:cNvGrpSpPr/>
        <p:nvPr/>
      </p:nvGrpSpPr>
      <p:grpSpPr>
        <a:xfrm>
          <a:off x="0" y="0"/>
          <a:ext cx="0" cy="0"/>
          <a:chOff x="0" y="0"/>
          <a:chExt cx="0" cy="0"/>
        </a:xfrm>
      </p:grpSpPr>
      <p:pic>
        <p:nvPicPr>
          <p:cNvPr id="11" name="Picture 10" descr="A black and orange logo&#10;&#10;Description automatically generated">
            <a:extLst>
              <a:ext uri="{FF2B5EF4-FFF2-40B4-BE49-F238E27FC236}">
                <a16:creationId xmlns:a16="http://schemas.microsoft.com/office/drawing/2014/main" id="{F6566EDB-7F80-097C-21C6-3AB1097E1F9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3563" y="6236208"/>
            <a:ext cx="1200150" cy="552450"/>
          </a:xfrm>
          <a:prstGeom prst="rect">
            <a:avLst/>
          </a:prstGeom>
        </p:spPr>
      </p:pic>
      <p:cxnSp>
        <p:nvCxnSpPr>
          <p:cNvPr id="2" name="Straight Connector 1">
            <a:extLst>
              <a:ext uri="{FF2B5EF4-FFF2-40B4-BE49-F238E27FC236}">
                <a16:creationId xmlns:a16="http://schemas.microsoft.com/office/drawing/2014/main" id="{938F35B1-51C8-8174-EE64-3E17EC67FA28}"/>
              </a:ext>
            </a:extLst>
          </p:cNvPr>
          <p:cNvCxnSpPr>
            <a:cxnSpLocks/>
          </p:cNvCxnSpPr>
          <p:nvPr userDrawn="1"/>
        </p:nvCxnSpPr>
        <p:spPr>
          <a:xfrm flipV="1">
            <a:off x="10324098" y="3191500"/>
            <a:ext cx="0" cy="6028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DF236199-B9A6-E1BE-52CF-10FBFCC2DCC3}"/>
              </a:ext>
            </a:extLst>
          </p:cNvPr>
          <p:cNvCxnSpPr>
            <a:cxnSpLocks/>
          </p:cNvCxnSpPr>
          <p:nvPr userDrawn="1"/>
        </p:nvCxnSpPr>
        <p:spPr>
          <a:xfrm flipH="1" flipV="1">
            <a:off x="4032504" y="3209544"/>
            <a:ext cx="1" cy="7785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82E5582-F5AC-DAEB-5E03-249EBE54C6DC}"/>
              </a:ext>
            </a:extLst>
          </p:cNvPr>
          <p:cNvCxnSpPr>
            <a:cxnSpLocks/>
          </p:cNvCxnSpPr>
          <p:nvPr userDrawn="1"/>
        </p:nvCxnSpPr>
        <p:spPr>
          <a:xfrm flipH="1" flipV="1">
            <a:off x="1853938" y="3218688"/>
            <a:ext cx="1" cy="7785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AutoShape 5">
            <a:extLst>
              <a:ext uri="{FF2B5EF4-FFF2-40B4-BE49-F238E27FC236}">
                <a16:creationId xmlns:a16="http://schemas.microsoft.com/office/drawing/2014/main" id="{961A988E-1D5B-A936-BAEE-F3BC09ED4608}"/>
              </a:ext>
            </a:extLst>
          </p:cNvPr>
          <p:cNvSpPr/>
          <p:nvPr userDrawn="1"/>
        </p:nvSpPr>
        <p:spPr>
          <a:xfrm>
            <a:off x="-11340" y="4164260"/>
            <a:ext cx="12203340" cy="23122"/>
          </a:xfrm>
          <a:prstGeom prst="line">
            <a:avLst/>
          </a:prstGeom>
          <a:ln w="47625" cap="flat">
            <a:solidFill>
              <a:schemeClr val="tx1"/>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6" name="Group 16">
            <a:extLst>
              <a:ext uri="{FF2B5EF4-FFF2-40B4-BE49-F238E27FC236}">
                <a16:creationId xmlns:a16="http://schemas.microsoft.com/office/drawing/2014/main" id="{BD5B3FA0-ACE5-7C5A-B083-51D508E56A70}"/>
              </a:ext>
            </a:extLst>
          </p:cNvPr>
          <p:cNvGrpSpPr/>
          <p:nvPr userDrawn="1"/>
        </p:nvGrpSpPr>
        <p:grpSpPr>
          <a:xfrm>
            <a:off x="7744968" y="3776472"/>
            <a:ext cx="731096" cy="731096"/>
            <a:chOff x="0" y="0"/>
            <a:chExt cx="812800" cy="812800"/>
          </a:xfrm>
        </p:grpSpPr>
        <p:sp>
          <p:nvSpPr>
            <p:cNvPr id="7" name="Freeform 17">
              <a:extLst>
                <a:ext uri="{FF2B5EF4-FFF2-40B4-BE49-F238E27FC236}">
                  <a16:creationId xmlns:a16="http://schemas.microsoft.com/office/drawing/2014/main" id="{A99ED094-FCF5-E0B4-5E77-2CB493B0335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64B9F"/>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TextBox 18">
              <a:extLst>
                <a:ext uri="{FF2B5EF4-FFF2-40B4-BE49-F238E27FC236}">
                  <a16:creationId xmlns:a16="http://schemas.microsoft.com/office/drawing/2014/main" id="{98F36F97-0DB6-D498-8285-07065B49E4E2}"/>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9" name="Group 19">
            <a:extLst>
              <a:ext uri="{FF2B5EF4-FFF2-40B4-BE49-F238E27FC236}">
                <a16:creationId xmlns:a16="http://schemas.microsoft.com/office/drawing/2014/main" id="{F8B98738-8DA9-1A1F-AC28-D2B28ED68E08}"/>
              </a:ext>
            </a:extLst>
          </p:cNvPr>
          <p:cNvGrpSpPr/>
          <p:nvPr userDrawn="1"/>
        </p:nvGrpSpPr>
        <p:grpSpPr>
          <a:xfrm>
            <a:off x="9958550" y="3776472"/>
            <a:ext cx="731096" cy="731096"/>
            <a:chOff x="0" y="0"/>
            <a:chExt cx="812800" cy="812800"/>
          </a:xfrm>
        </p:grpSpPr>
        <p:sp>
          <p:nvSpPr>
            <p:cNvPr id="10" name="Freeform 20">
              <a:extLst>
                <a:ext uri="{FF2B5EF4-FFF2-40B4-BE49-F238E27FC236}">
                  <a16:creationId xmlns:a16="http://schemas.microsoft.com/office/drawing/2014/main" id="{86E9C4B1-54E2-C8CD-3FD0-5F52433DE92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5835"/>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TextBox 21">
              <a:extLst>
                <a:ext uri="{FF2B5EF4-FFF2-40B4-BE49-F238E27FC236}">
                  <a16:creationId xmlns:a16="http://schemas.microsoft.com/office/drawing/2014/main" id="{28C3343E-D1D7-8C37-7CB9-984EBE363CC0}"/>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13" name="Group 28">
            <a:extLst>
              <a:ext uri="{FF2B5EF4-FFF2-40B4-BE49-F238E27FC236}">
                <a16:creationId xmlns:a16="http://schemas.microsoft.com/office/drawing/2014/main" id="{3F4D585D-1311-0658-10CE-AD2F769C3E23}"/>
              </a:ext>
            </a:extLst>
          </p:cNvPr>
          <p:cNvGrpSpPr/>
          <p:nvPr userDrawn="1"/>
        </p:nvGrpSpPr>
        <p:grpSpPr>
          <a:xfrm>
            <a:off x="7581876" y="2093976"/>
            <a:ext cx="1049261" cy="1049261"/>
            <a:chOff x="0" y="28062"/>
            <a:chExt cx="812800" cy="812800"/>
          </a:xfrm>
        </p:grpSpPr>
        <p:sp>
          <p:nvSpPr>
            <p:cNvPr id="14" name="Freeform 29">
              <a:extLst>
                <a:ext uri="{FF2B5EF4-FFF2-40B4-BE49-F238E27FC236}">
                  <a16:creationId xmlns:a16="http://schemas.microsoft.com/office/drawing/2014/main" id="{47AA5E3A-344C-45CE-F219-24B4576339FE}"/>
                </a:ext>
              </a:extLst>
            </p:cNvPr>
            <p:cNvSpPr/>
            <p:nvPr/>
          </p:nvSpPr>
          <p:spPr>
            <a:xfrm>
              <a:off x="0" y="28062"/>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364B9F"/>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5" name="TextBox 30">
              <a:extLst>
                <a:ext uri="{FF2B5EF4-FFF2-40B4-BE49-F238E27FC236}">
                  <a16:creationId xmlns:a16="http://schemas.microsoft.com/office/drawing/2014/main" id="{59CEA172-2263-093F-ED6C-B011FFFB7217}"/>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sp>
        <p:nvSpPr>
          <p:cNvPr id="16" name="Freeform 38">
            <a:extLst>
              <a:ext uri="{FF2B5EF4-FFF2-40B4-BE49-F238E27FC236}">
                <a16:creationId xmlns:a16="http://schemas.microsoft.com/office/drawing/2014/main" id="{415A9C14-060B-32AE-2962-C5D7F6EC70E5}"/>
              </a:ext>
            </a:extLst>
          </p:cNvPr>
          <p:cNvSpPr/>
          <p:nvPr userDrawn="1"/>
        </p:nvSpPr>
        <p:spPr>
          <a:xfrm>
            <a:off x="3763872" y="2313316"/>
            <a:ext cx="554034" cy="520792"/>
          </a:xfrm>
          <a:custGeom>
            <a:avLst/>
            <a:gdLst/>
            <a:ahLst/>
            <a:cxnLst/>
            <a:rect l="l" t="t" r="r" b="b"/>
            <a:pathLst>
              <a:path w="831051" h="781188">
                <a:moveTo>
                  <a:pt x="0" y="0"/>
                </a:moveTo>
                <a:lnTo>
                  <a:pt x="831051" y="0"/>
                </a:lnTo>
                <a:lnTo>
                  <a:pt x="831051" y="781188"/>
                </a:lnTo>
                <a:lnTo>
                  <a:pt x="0" y="7811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7" name="Freeform 40">
            <a:extLst>
              <a:ext uri="{FF2B5EF4-FFF2-40B4-BE49-F238E27FC236}">
                <a16:creationId xmlns:a16="http://schemas.microsoft.com/office/drawing/2014/main" id="{3763536B-B5A7-782C-C762-5CBB22270DD2}"/>
              </a:ext>
            </a:extLst>
          </p:cNvPr>
          <p:cNvSpPr/>
          <p:nvPr userDrawn="1"/>
        </p:nvSpPr>
        <p:spPr>
          <a:xfrm>
            <a:off x="10027090" y="2279096"/>
            <a:ext cx="590709" cy="589233"/>
          </a:xfrm>
          <a:custGeom>
            <a:avLst/>
            <a:gdLst/>
            <a:ahLst/>
            <a:cxnLst/>
            <a:rect l="l" t="t" r="r" b="b"/>
            <a:pathLst>
              <a:path w="886064" h="883849">
                <a:moveTo>
                  <a:pt x="0" y="0"/>
                </a:moveTo>
                <a:lnTo>
                  <a:pt x="886064" y="0"/>
                </a:lnTo>
                <a:lnTo>
                  <a:pt x="886064" y="883849"/>
                </a:lnTo>
                <a:lnTo>
                  <a:pt x="0" y="8838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18" name="Group 54">
            <a:extLst>
              <a:ext uri="{FF2B5EF4-FFF2-40B4-BE49-F238E27FC236}">
                <a16:creationId xmlns:a16="http://schemas.microsoft.com/office/drawing/2014/main" id="{E5F73938-EB7A-AEB8-D4E2-C91392B06F84}"/>
              </a:ext>
            </a:extLst>
          </p:cNvPr>
          <p:cNvGrpSpPr/>
          <p:nvPr userDrawn="1"/>
        </p:nvGrpSpPr>
        <p:grpSpPr>
          <a:xfrm>
            <a:off x="9235440" y="1670850"/>
            <a:ext cx="1600200" cy="1481531"/>
            <a:chOff x="76200" y="38100"/>
            <a:chExt cx="1280224" cy="1147654"/>
          </a:xfrm>
        </p:grpSpPr>
        <p:sp>
          <p:nvSpPr>
            <p:cNvPr id="19" name="Freeform 55">
              <a:extLst>
                <a:ext uri="{FF2B5EF4-FFF2-40B4-BE49-F238E27FC236}">
                  <a16:creationId xmlns:a16="http://schemas.microsoft.com/office/drawing/2014/main" id="{92C9C93B-2389-4C81-41B9-9EB816D03197}"/>
                </a:ext>
              </a:extLst>
            </p:cNvPr>
            <p:cNvSpPr/>
            <p:nvPr/>
          </p:nvSpPr>
          <p:spPr>
            <a:xfrm>
              <a:off x="543624" y="372954"/>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F05835"/>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0" name="TextBox 56">
              <a:extLst>
                <a:ext uri="{FF2B5EF4-FFF2-40B4-BE49-F238E27FC236}">
                  <a16:creationId xmlns:a16="http://schemas.microsoft.com/office/drawing/2014/main" id="{F6CC07F9-919B-A116-E69E-872C16ACFE9D}"/>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pic>
        <p:nvPicPr>
          <p:cNvPr id="21" name="Graphic 20" descr="Open book outline">
            <a:extLst>
              <a:ext uri="{FF2B5EF4-FFF2-40B4-BE49-F238E27FC236}">
                <a16:creationId xmlns:a16="http://schemas.microsoft.com/office/drawing/2014/main" id="{C793B744-D746-9857-FBEC-846295718DE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729855" y="2252796"/>
            <a:ext cx="736447" cy="734153"/>
          </a:xfrm>
          <a:prstGeom prst="rect">
            <a:avLst/>
          </a:prstGeom>
        </p:spPr>
      </p:pic>
      <p:cxnSp>
        <p:nvCxnSpPr>
          <p:cNvPr id="22" name="Straight Connector 21">
            <a:extLst>
              <a:ext uri="{FF2B5EF4-FFF2-40B4-BE49-F238E27FC236}">
                <a16:creationId xmlns:a16="http://schemas.microsoft.com/office/drawing/2014/main" id="{CE6D252E-B768-E2AF-EB8F-0E3BC684D010}"/>
              </a:ext>
            </a:extLst>
          </p:cNvPr>
          <p:cNvCxnSpPr>
            <a:cxnSpLocks/>
          </p:cNvCxnSpPr>
          <p:nvPr userDrawn="1"/>
        </p:nvCxnSpPr>
        <p:spPr>
          <a:xfrm flipV="1">
            <a:off x="5960568" y="2993193"/>
            <a:ext cx="0" cy="81917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DA9EDE5-A070-DD79-8DE3-7D3B3F64FD62}"/>
              </a:ext>
            </a:extLst>
          </p:cNvPr>
          <p:cNvCxnSpPr>
            <a:cxnSpLocks/>
          </p:cNvCxnSpPr>
          <p:nvPr userDrawn="1"/>
        </p:nvCxnSpPr>
        <p:spPr>
          <a:xfrm flipV="1">
            <a:off x="8092440" y="3209544"/>
            <a:ext cx="0" cy="6028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Freeform 37">
            <a:extLst>
              <a:ext uri="{FF2B5EF4-FFF2-40B4-BE49-F238E27FC236}">
                <a16:creationId xmlns:a16="http://schemas.microsoft.com/office/drawing/2014/main" id="{3C1E79E9-FC8D-B325-529D-F026F9D57ED0}"/>
              </a:ext>
            </a:extLst>
          </p:cNvPr>
          <p:cNvSpPr>
            <a:spLocks noChangeAspect="1"/>
          </p:cNvSpPr>
          <p:nvPr userDrawn="1"/>
        </p:nvSpPr>
        <p:spPr>
          <a:xfrm>
            <a:off x="1537409" y="2314248"/>
            <a:ext cx="640080" cy="615640"/>
          </a:xfrm>
          <a:custGeom>
            <a:avLst/>
            <a:gdLst/>
            <a:ahLst/>
            <a:cxnLst/>
            <a:rect l="l" t="t" r="r" b="b"/>
            <a:pathLst>
              <a:path w="834155" h="804960">
                <a:moveTo>
                  <a:pt x="0" y="0"/>
                </a:moveTo>
                <a:lnTo>
                  <a:pt x="834156" y="0"/>
                </a:lnTo>
                <a:lnTo>
                  <a:pt x="834156" y="804960"/>
                </a:lnTo>
                <a:lnTo>
                  <a:pt x="0" y="8049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5" name="TextBox 44">
            <a:extLst>
              <a:ext uri="{FF2B5EF4-FFF2-40B4-BE49-F238E27FC236}">
                <a16:creationId xmlns:a16="http://schemas.microsoft.com/office/drawing/2014/main" id="{DD4C2A5D-9908-C437-BFA7-2D13CE0AF2E7}"/>
              </a:ext>
            </a:extLst>
          </p:cNvPr>
          <p:cNvSpPr txBox="1"/>
          <p:nvPr userDrawn="1"/>
        </p:nvSpPr>
        <p:spPr>
          <a:xfrm>
            <a:off x="4846320" y="4937760"/>
            <a:ext cx="2228917" cy="34163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426"/>
              </a:lnSpc>
              <a:spcBef>
                <a:spcPct val="0"/>
              </a:spcBef>
            </a:pPr>
            <a:r>
              <a:rPr lang="en-US" sz="3600" b="1" dirty="0">
                <a:latin typeface="Lexend Light Light"/>
              </a:rPr>
              <a:t>Explore</a:t>
            </a:r>
          </a:p>
        </p:txBody>
      </p:sp>
      <p:grpSp>
        <p:nvGrpSpPr>
          <p:cNvPr id="26" name="Group 57">
            <a:extLst>
              <a:ext uri="{FF2B5EF4-FFF2-40B4-BE49-F238E27FC236}">
                <a16:creationId xmlns:a16="http://schemas.microsoft.com/office/drawing/2014/main" id="{BD03AEBE-78DC-6D96-14B2-DBB0798C3B02}"/>
              </a:ext>
            </a:extLst>
          </p:cNvPr>
          <p:cNvGrpSpPr/>
          <p:nvPr userDrawn="1"/>
        </p:nvGrpSpPr>
        <p:grpSpPr>
          <a:xfrm>
            <a:off x="1484285" y="3776472"/>
            <a:ext cx="731096" cy="731096"/>
            <a:chOff x="0" y="0"/>
            <a:chExt cx="812800" cy="812800"/>
          </a:xfrm>
        </p:grpSpPr>
        <p:sp>
          <p:nvSpPr>
            <p:cNvPr id="27" name="Freeform 58">
              <a:extLst>
                <a:ext uri="{FF2B5EF4-FFF2-40B4-BE49-F238E27FC236}">
                  <a16:creationId xmlns:a16="http://schemas.microsoft.com/office/drawing/2014/main" id="{478D3EE2-AF8F-7517-E00E-FAE256373C3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2"/>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8" name="TextBox 59">
              <a:extLst>
                <a:ext uri="{FF2B5EF4-FFF2-40B4-BE49-F238E27FC236}">
                  <a16:creationId xmlns:a16="http://schemas.microsoft.com/office/drawing/2014/main" id="{F6AD580C-5333-1AE9-1DE0-8B8620A3D22F}"/>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29" name="Group 25">
            <a:extLst>
              <a:ext uri="{FF2B5EF4-FFF2-40B4-BE49-F238E27FC236}">
                <a16:creationId xmlns:a16="http://schemas.microsoft.com/office/drawing/2014/main" id="{D83F44BE-6402-109B-5C26-D1A27A03654B}"/>
              </a:ext>
            </a:extLst>
          </p:cNvPr>
          <p:cNvGrpSpPr/>
          <p:nvPr userDrawn="1"/>
        </p:nvGrpSpPr>
        <p:grpSpPr>
          <a:xfrm>
            <a:off x="1326176" y="2103120"/>
            <a:ext cx="1049262" cy="2111752"/>
            <a:chOff x="-1" y="-899248"/>
            <a:chExt cx="812800" cy="1635848"/>
          </a:xfrm>
        </p:grpSpPr>
        <p:sp>
          <p:nvSpPr>
            <p:cNvPr id="30" name="TextBox 27">
              <a:extLst>
                <a:ext uri="{FF2B5EF4-FFF2-40B4-BE49-F238E27FC236}">
                  <a16:creationId xmlns:a16="http://schemas.microsoft.com/office/drawing/2014/main" id="{743CD67E-D80A-6BCD-4C96-87FBD7F87C21}"/>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sp>
          <p:nvSpPr>
            <p:cNvPr id="31" name="Freeform 26">
              <a:extLst>
                <a:ext uri="{FF2B5EF4-FFF2-40B4-BE49-F238E27FC236}">
                  <a16:creationId xmlns:a16="http://schemas.microsoft.com/office/drawing/2014/main" id="{B95D5B67-CC74-FE59-3CA0-195E38E9A22D}"/>
                </a:ext>
              </a:extLst>
            </p:cNvPr>
            <p:cNvSpPr/>
            <p:nvPr/>
          </p:nvSpPr>
          <p:spPr>
            <a:xfrm>
              <a:off x="-1" y="-899248"/>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6">
                <a:alpha val="0"/>
              </a:schemeClr>
            </a:solidFill>
            <a:ln w="152400" cap="sq">
              <a:solidFill>
                <a:schemeClr val="accent2"/>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32" name="Group 57">
            <a:extLst>
              <a:ext uri="{FF2B5EF4-FFF2-40B4-BE49-F238E27FC236}">
                <a16:creationId xmlns:a16="http://schemas.microsoft.com/office/drawing/2014/main" id="{D06D831B-54E0-E356-C3D4-4615835CEC11}"/>
              </a:ext>
            </a:extLst>
          </p:cNvPr>
          <p:cNvGrpSpPr/>
          <p:nvPr userDrawn="1"/>
        </p:nvGrpSpPr>
        <p:grpSpPr>
          <a:xfrm>
            <a:off x="3666744" y="3776472"/>
            <a:ext cx="731096" cy="731096"/>
            <a:chOff x="0" y="0"/>
            <a:chExt cx="812800" cy="812800"/>
          </a:xfrm>
        </p:grpSpPr>
        <p:sp>
          <p:nvSpPr>
            <p:cNvPr id="33" name="Freeform 58">
              <a:extLst>
                <a:ext uri="{FF2B5EF4-FFF2-40B4-BE49-F238E27FC236}">
                  <a16:creationId xmlns:a16="http://schemas.microsoft.com/office/drawing/2014/main" id="{EB917434-95CD-3703-86F4-23505F3B144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EAEA"/>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4" name="TextBox 59">
              <a:extLst>
                <a:ext uri="{FF2B5EF4-FFF2-40B4-BE49-F238E27FC236}">
                  <a16:creationId xmlns:a16="http://schemas.microsoft.com/office/drawing/2014/main" id="{0610D2AC-32FB-6A63-2A4E-B1D006D2BB26}"/>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35" name="Group 25">
            <a:extLst>
              <a:ext uri="{FF2B5EF4-FFF2-40B4-BE49-F238E27FC236}">
                <a16:creationId xmlns:a16="http://schemas.microsoft.com/office/drawing/2014/main" id="{841F577B-D6F8-AF75-4F79-D40541DDD0EF}"/>
              </a:ext>
            </a:extLst>
          </p:cNvPr>
          <p:cNvGrpSpPr/>
          <p:nvPr userDrawn="1"/>
        </p:nvGrpSpPr>
        <p:grpSpPr>
          <a:xfrm>
            <a:off x="3520440" y="2103120"/>
            <a:ext cx="1049262" cy="2049993"/>
            <a:chOff x="33348" y="-851407"/>
            <a:chExt cx="812800" cy="1588007"/>
          </a:xfrm>
        </p:grpSpPr>
        <p:sp>
          <p:nvSpPr>
            <p:cNvPr id="36" name="TextBox 27">
              <a:extLst>
                <a:ext uri="{FF2B5EF4-FFF2-40B4-BE49-F238E27FC236}">
                  <a16:creationId xmlns:a16="http://schemas.microsoft.com/office/drawing/2014/main" id="{BCBAB8AA-1F2E-EF5B-B392-72FDA4238D4F}"/>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sp>
          <p:nvSpPr>
            <p:cNvPr id="37" name="Freeform 26">
              <a:extLst>
                <a:ext uri="{FF2B5EF4-FFF2-40B4-BE49-F238E27FC236}">
                  <a16:creationId xmlns:a16="http://schemas.microsoft.com/office/drawing/2014/main" id="{96E5EA9D-AA4E-6980-C116-93CFEA371BAE}"/>
                </a:ext>
              </a:extLst>
            </p:cNvPr>
            <p:cNvSpPr/>
            <p:nvPr/>
          </p:nvSpPr>
          <p:spPr>
            <a:xfrm>
              <a:off x="33348" y="-851407"/>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CDEAEA"/>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38" name="Group 7">
            <a:extLst>
              <a:ext uri="{FF2B5EF4-FFF2-40B4-BE49-F238E27FC236}">
                <a16:creationId xmlns:a16="http://schemas.microsoft.com/office/drawing/2014/main" id="{98239786-4627-C20F-E3D2-DB50A5FDAD6B}"/>
              </a:ext>
            </a:extLst>
          </p:cNvPr>
          <p:cNvGrpSpPr/>
          <p:nvPr userDrawn="1"/>
        </p:nvGrpSpPr>
        <p:grpSpPr>
          <a:xfrm>
            <a:off x="5364442" y="3549400"/>
            <a:ext cx="1188720" cy="1186193"/>
            <a:chOff x="0" y="0"/>
            <a:chExt cx="812800" cy="812800"/>
          </a:xfrm>
        </p:grpSpPr>
        <p:sp>
          <p:nvSpPr>
            <p:cNvPr id="39" name="Freeform 8">
              <a:extLst>
                <a:ext uri="{FF2B5EF4-FFF2-40B4-BE49-F238E27FC236}">
                  <a16:creationId xmlns:a16="http://schemas.microsoft.com/office/drawing/2014/main" id="{A8D7BE72-D562-4040-73DE-8752BA96E5D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6CE"/>
            </a:solidFill>
          </p:spPr>
          <p:txBody>
            <a:bodyPr lIns="91440" tIns="45720" rIns="91440" bIns="4572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0" name="TextBox 9">
              <a:extLst>
                <a:ext uri="{FF2B5EF4-FFF2-40B4-BE49-F238E27FC236}">
                  <a16:creationId xmlns:a16="http://schemas.microsoft.com/office/drawing/2014/main" id="{798517E5-6F4A-C161-20E2-B33681778477}"/>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lang="en-US" sz="800">
                <a:ea typeface="Calibri"/>
                <a:cs typeface="Calibri"/>
              </a:endParaRPr>
            </a:p>
          </p:txBody>
        </p:sp>
      </p:grpSp>
      <p:grpSp>
        <p:nvGrpSpPr>
          <p:cNvPr id="41" name="Group 22">
            <a:extLst>
              <a:ext uri="{FF2B5EF4-FFF2-40B4-BE49-F238E27FC236}">
                <a16:creationId xmlns:a16="http://schemas.microsoft.com/office/drawing/2014/main" id="{88443C0F-0C8E-79D0-513D-6768C0AB28DC}"/>
              </a:ext>
            </a:extLst>
          </p:cNvPr>
          <p:cNvGrpSpPr>
            <a:grpSpLocks noChangeAspect="1"/>
          </p:cNvGrpSpPr>
          <p:nvPr userDrawn="1"/>
        </p:nvGrpSpPr>
        <p:grpSpPr>
          <a:xfrm>
            <a:off x="5047465" y="1316736"/>
            <a:ext cx="1819920" cy="2523799"/>
            <a:chOff x="76200" y="-532550"/>
            <a:chExt cx="898726" cy="1269150"/>
          </a:xfrm>
        </p:grpSpPr>
        <p:sp>
          <p:nvSpPr>
            <p:cNvPr id="42" name="Freeform 23">
              <a:extLst>
                <a:ext uri="{FF2B5EF4-FFF2-40B4-BE49-F238E27FC236}">
                  <a16:creationId xmlns:a16="http://schemas.microsoft.com/office/drawing/2014/main" id="{DB395775-A392-052A-2704-886FECE2A39F}"/>
                </a:ext>
              </a:extLst>
            </p:cNvPr>
            <p:cNvSpPr/>
            <p:nvPr/>
          </p:nvSpPr>
          <p:spPr>
            <a:xfrm>
              <a:off x="162126" y="-53255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5F2"/>
            </a:solidFill>
            <a:ln w="152400" cap="sq">
              <a:solidFill>
                <a:srgbClr val="00A6CE"/>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3" name="TextBox 24">
              <a:extLst>
                <a:ext uri="{FF2B5EF4-FFF2-40B4-BE49-F238E27FC236}">
                  <a16:creationId xmlns:a16="http://schemas.microsoft.com/office/drawing/2014/main" id="{576D65AD-61B6-61F6-1E4A-9009C8ED5E3D}"/>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sp>
        <p:nvSpPr>
          <p:cNvPr id="44" name="Freeform 39">
            <a:extLst>
              <a:ext uri="{FF2B5EF4-FFF2-40B4-BE49-F238E27FC236}">
                <a16:creationId xmlns:a16="http://schemas.microsoft.com/office/drawing/2014/main" id="{93B3BF31-464B-5B2C-6441-DB0491861D7B}"/>
              </a:ext>
            </a:extLst>
          </p:cNvPr>
          <p:cNvSpPr>
            <a:spLocks noChangeAspect="1"/>
          </p:cNvSpPr>
          <p:nvPr userDrawn="1"/>
        </p:nvSpPr>
        <p:spPr>
          <a:xfrm>
            <a:off x="5584662" y="1608317"/>
            <a:ext cx="934278" cy="937795"/>
          </a:xfrm>
          <a:custGeom>
            <a:avLst/>
            <a:gdLst/>
            <a:ahLst/>
            <a:cxnLst/>
            <a:rect l="l" t="t" r="r" b="b"/>
            <a:pathLst>
              <a:path w="855024" h="858242">
                <a:moveTo>
                  <a:pt x="0" y="0"/>
                </a:moveTo>
                <a:lnTo>
                  <a:pt x="855024" y="0"/>
                </a:lnTo>
                <a:lnTo>
                  <a:pt x="855024" y="858242"/>
                </a:lnTo>
                <a:lnTo>
                  <a:pt x="0" y="8582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5" name="Text Placeholder 47">
            <a:extLst>
              <a:ext uri="{FF2B5EF4-FFF2-40B4-BE49-F238E27FC236}">
                <a16:creationId xmlns:a16="http://schemas.microsoft.com/office/drawing/2014/main" id="{32ADD38F-46CB-2374-B6C3-4FA492762FCF}"/>
              </a:ext>
            </a:extLst>
          </p:cNvPr>
          <p:cNvSpPr>
            <a:spLocks noGrp="1"/>
          </p:cNvSpPr>
          <p:nvPr>
            <p:ph type="body" sz="quarter" idx="10"/>
          </p:nvPr>
        </p:nvSpPr>
        <p:spPr>
          <a:xfrm>
            <a:off x="4515284" y="5376140"/>
            <a:ext cx="2877984" cy="964081"/>
          </a:xfrm>
        </p:spPr>
        <p:txBody>
          <a:bodyPr>
            <a:normAutofit/>
          </a:bodyPr>
          <a:lstStyle>
            <a:lvl1pPr marL="0" indent="0" algn="ctr">
              <a:buNone/>
              <a:defRPr sz="2000"/>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Tree>
    <p:extLst>
      <p:ext uri="{BB962C8B-B14F-4D97-AF65-F5344CB8AC3E}">
        <p14:creationId xmlns:p14="http://schemas.microsoft.com/office/powerpoint/2010/main" val="25944825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q - Assess">
    <p:bg>
      <p:bgPr>
        <a:solidFill>
          <a:schemeClr val="bg2"/>
        </a:solidFill>
        <a:effectLst/>
      </p:bgPr>
    </p:bg>
    <p:spTree>
      <p:nvGrpSpPr>
        <p:cNvPr id="1" name=""/>
        <p:cNvGrpSpPr/>
        <p:nvPr/>
      </p:nvGrpSpPr>
      <p:grpSpPr>
        <a:xfrm>
          <a:off x="0" y="0"/>
          <a:ext cx="0" cy="0"/>
          <a:chOff x="0" y="0"/>
          <a:chExt cx="0" cy="0"/>
        </a:xfrm>
      </p:grpSpPr>
      <p:pic>
        <p:nvPicPr>
          <p:cNvPr id="11" name="Picture 10" descr="A black and orange logo&#10;&#10;Description automatically generated">
            <a:extLst>
              <a:ext uri="{FF2B5EF4-FFF2-40B4-BE49-F238E27FC236}">
                <a16:creationId xmlns:a16="http://schemas.microsoft.com/office/drawing/2014/main" id="{F6566EDB-7F80-097C-21C6-3AB1097E1F9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3563" y="6236208"/>
            <a:ext cx="1200150" cy="552450"/>
          </a:xfrm>
          <a:prstGeom prst="rect">
            <a:avLst/>
          </a:prstGeom>
        </p:spPr>
      </p:pic>
      <p:cxnSp>
        <p:nvCxnSpPr>
          <p:cNvPr id="2" name="Straight Connector 1">
            <a:extLst>
              <a:ext uri="{FF2B5EF4-FFF2-40B4-BE49-F238E27FC236}">
                <a16:creationId xmlns:a16="http://schemas.microsoft.com/office/drawing/2014/main" id="{F5BF5D58-7ECB-93DD-997A-8D447FA4A1EA}"/>
              </a:ext>
            </a:extLst>
          </p:cNvPr>
          <p:cNvCxnSpPr>
            <a:cxnSpLocks/>
          </p:cNvCxnSpPr>
          <p:nvPr userDrawn="1"/>
        </p:nvCxnSpPr>
        <p:spPr>
          <a:xfrm flipV="1">
            <a:off x="5943600" y="3218688"/>
            <a:ext cx="0" cy="6807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2E038D1D-01A4-EB02-1F98-75BD7C11B859}"/>
              </a:ext>
            </a:extLst>
          </p:cNvPr>
          <p:cNvCxnSpPr>
            <a:cxnSpLocks/>
          </p:cNvCxnSpPr>
          <p:nvPr userDrawn="1"/>
        </p:nvCxnSpPr>
        <p:spPr>
          <a:xfrm flipV="1">
            <a:off x="10324098" y="3191500"/>
            <a:ext cx="0" cy="6028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AEBC6C5-CC68-3DBA-0A40-1399E5F0596B}"/>
              </a:ext>
            </a:extLst>
          </p:cNvPr>
          <p:cNvCxnSpPr>
            <a:cxnSpLocks/>
          </p:cNvCxnSpPr>
          <p:nvPr userDrawn="1"/>
        </p:nvCxnSpPr>
        <p:spPr>
          <a:xfrm flipH="1" flipV="1">
            <a:off x="4032504" y="3209544"/>
            <a:ext cx="1" cy="7785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88F600E-EC43-3FE5-A30E-895357FBD1CF}"/>
              </a:ext>
            </a:extLst>
          </p:cNvPr>
          <p:cNvCxnSpPr>
            <a:cxnSpLocks/>
          </p:cNvCxnSpPr>
          <p:nvPr userDrawn="1"/>
        </p:nvCxnSpPr>
        <p:spPr>
          <a:xfrm flipH="1" flipV="1">
            <a:off x="1853938" y="3218688"/>
            <a:ext cx="1" cy="7785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AutoShape 5">
            <a:extLst>
              <a:ext uri="{FF2B5EF4-FFF2-40B4-BE49-F238E27FC236}">
                <a16:creationId xmlns:a16="http://schemas.microsoft.com/office/drawing/2014/main" id="{F5E99DC7-ECA7-538E-4117-109B4834B180}"/>
              </a:ext>
            </a:extLst>
          </p:cNvPr>
          <p:cNvSpPr/>
          <p:nvPr userDrawn="1"/>
        </p:nvSpPr>
        <p:spPr>
          <a:xfrm flipV="1">
            <a:off x="-11340" y="4159880"/>
            <a:ext cx="12312878" cy="4381"/>
          </a:xfrm>
          <a:prstGeom prst="line">
            <a:avLst/>
          </a:prstGeom>
          <a:ln w="47625" cap="flat">
            <a:solidFill>
              <a:schemeClr val="tx1"/>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7" name="Group 16">
            <a:extLst>
              <a:ext uri="{FF2B5EF4-FFF2-40B4-BE49-F238E27FC236}">
                <a16:creationId xmlns:a16="http://schemas.microsoft.com/office/drawing/2014/main" id="{A8C42CEB-BCDD-E50D-00DB-E268BBEBB3B0}"/>
              </a:ext>
            </a:extLst>
          </p:cNvPr>
          <p:cNvGrpSpPr/>
          <p:nvPr userDrawn="1"/>
        </p:nvGrpSpPr>
        <p:grpSpPr>
          <a:xfrm>
            <a:off x="5593254" y="3776472"/>
            <a:ext cx="731096" cy="731096"/>
            <a:chOff x="0" y="0"/>
            <a:chExt cx="812800" cy="812800"/>
          </a:xfrm>
        </p:grpSpPr>
        <p:sp>
          <p:nvSpPr>
            <p:cNvPr id="8" name="Freeform 17">
              <a:extLst>
                <a:ext uri="{FF2B5EF4-FFF2-40B4-BE49-F238E27FC236}">
                  <a16:creationId xmlns:a16="http://schemas.microsoft.com/office/drawing/2014/main" id="{A143990C-E57F-779C-7CE2-DE19A1B01EA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6CE"/>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TextBox 18">
              <a:extLst>
                <a:ext uri="{FF2B5EF4-FFF2-40B4-BE49-F238E27FC236}">
                  <a16:creationId xmlns:a16="http://schemas.microsoft.com/office/drawing/2014/main" id="{1D37EEC2-9822-CA72-4280-8549CC87C508}"/>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10" name="Group 19">
            <a:extLst>
              <a:ext uri="{FF2B5EF4-FFF2-40B4-BE49-F238E27FC236}">
                <a16:creationId xmlns:a16="http://schemas.microsoft.com/office/drawing/2014/main" id="{643A0F22-77A3-0D18-D280-CC94FD14C898}"/>
              </a:ext>
            </a:extLst>
          </p:cNvPr>
          <p:cNvGrpSpPr/>
          <p:nvPr userDrawn="1"/>
        </p:nvGrpSpPr>
        <p:grpSpPr>
          <a:xfrm>
            <a:off x="9958550" y="3776472"/>
            <a:ext cx="731096" cy="731096"/>
            <a:chOff x="0" y="0"/>
            <a:chExt cx="812800" cy="812800"/>
          </a:xfrm>
        </p:grpSpPr>
        <p:sp>
          <p:nvSpPr>
            <p:cNvPr id="12" name="Freeform 20">
              <a:extLst>
                <a:ext uri="{FF2B5EF4-FFF2-40B4-BE49-F238E27FC236}">
                  <a16:creationId xmlns:a16="http://schemas.microsoft.com/office/drawing/2014/main" id="{53C648A5-010A-8FB9-EBF1-95B2694AA50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5835"/>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3" name="TextBox 21">
              <a:extLst>
                <a:ext uri="{FF2B5EF4-FFF2-40B4-BE49-F238E27FC236}">
                  <a16:creationId xmlns:a16="http://schemas.microsoft.com/office/drawing/2014/main" id="{C4D8039E-585A-E581-635F-1EEDA352840A}"/>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sp>
        <p:nvSpPr>
          <p:cNvPr id="14" name="Freeform 38">
            <a:extLst>
              <a:ext uri="{FF2B5EF4-FFF2-40B4-BE49-F238E27FC236}">
                <a16:creationId xmlns:a16="http://schemas.microsoft.com/office/drawing/2014/main" id="{8CF619B2-AE33-E354-4180-90E7308A270B}"/>
              </a:ext>
            </a:extLst>
          </p:cNvPr>
          <p:cNvSpPr/>
          <p:nvPr userDrawn="1"/>
        </p:nvSpPr>
        <p:spPr>
          <a:xfrm>
            <a:off x="3763872" y="2313316"/>
            <a:ext cx="554034" cy="520792"/>
          </a:xfrm>
          <a:custGeom>
            <a:avLst/>
            <a:gdLst/>
            <a:ahLst/>
            <a:cxnLst/>
            <a:rect l="l" t="t" r="r" b="b"/>
            <a:pathLst>
              <a:path w="831051" h="781188">
                <a:moveTo>
                  <a:pt x="0" y="0"/>
                </a:moveTo>
                <a:lnTo>
                  <a:pt x="831051" y="0"/>
                </a:lnTo>
                <a:lnTo>
                  <a:pt x="831051" y="781188"/>
                </a:lnTo>
                <a:lnTo>
                  <a:pt x="0" y="7811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5" name="Freeform 40">
            <a:extLst>
              <a:ext uri="{FF2B5EF4-FFF2-40B4-BE49-F238E27FC236}">
                <a16:creationId xmlns:a16="http://schemas.microsoft.com/office/drawing/2014/main" id="{E08EE26A-0395-4914-7AF0-D30BAF6F8AFD}"/>
              </a:ext>
            </a:extLst>
          </p:cNvPr>
          <p:cNvSpPr/>
          <p:nvPr userDrawn="1"/>
        </p:nvSpPr>
        <p:spPr>
          <a:xfrm>
            <a:off x="10027090" y="2279096"/>
            <a:ext cx="590709" cy="589233"/>
          </a:xfrm>
          <a:custGeom>
            <a:avLst/>
            <a:gdLst/>
            <a:ahLst/>
            <a:cxnLst/>
            <a:rect l="l" t="t" r="r" b="b"/>
            <a:pathLst>
              <a:path w="886064" h="883849">
                <a:moveTo>
                  <a:pt x="0" y="0"/>
                </a:moveTo>
                <a:lnTo>
                  <a:pt x="886064" y="0"/>
                </a:lnTo>
                <a:lnTo>
                  <a:pt x="886064" y="883849"/>
                </a:lnTo>
                <a:lnTo>
                  <a:pt x="0" y="8838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16" name="Group 54">
            <a:extLst>
              <a:ext uri="{FF2B5EF4-FFF2-40B4-BE49-F238E27FC236}">
                <a16:creationId xmlns:a16="http://schemas.microsoft.com/office/drawing/2014/main" id="{382EDE89-2C79-0E8F-7750-829C2EE49CB8}"/>
              </a:ext>
            </a:extLst>
          </p:cNvPr>
          <p:cNvGrpSpPr/>
          <p:nvPr userDrawn="1"/>
        </p:nvGrpSpPr>
        <p:grpSpPr>
          <a:xfrm>
            <a:off x="9235440" y="1670850"/>
            <a:ext cx="1600200" cy="1481531"/>
            <a:chOff x="76200" y="38100"/>
            <a:chExt cx="1280224" cy="1147654"/>
          </a:xfrm>
        </p:grpSpPr>
        <p:sp>
          <p:nvSpPr>
            <p:cNvPr id="17" name="Freeform 55">
              <a:extLst>
                <a:ext uri="{FF2B5EF4-FFF2-40B4-BE49-F238E27FC236}">
                  <a16:creationId xmlns:a16="http://schemas.microsoft.com/office/drawing/2014/main" id="{398A6590-3C92-E078-37C0-E616868EC4DA}"/>
                </a:ext>
              </a:extLst>
            </p:cNvPr>
            <p:cNvSpPr/>
            <p:nvPr/>
          </p:nvSpPr>
          <p:spPr>
            <a:xfrm>
              <a:off x="543624" y="372954"/>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F05835"/>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8" name="TextBox 56">
              <a:extLst>
                <a:ext uri="{FF2B5EF4-FFF2-40B4-BE49-F238E27FC236}">
                  <a16:creationId xmlns:a16="http://schemas.microsoft.com/office/drawing/2014/main" id="{45B0AE78-F01D-0B61-95CD-90ED7E41F72B}"/>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cxnSp>
        <p:nvCxnSpPr>
          <p:cNvPr id="19" name="Straight Connector 18">
            <a:extLst>
              <a:ext uri="{FF2B5EF4-FFF2-40B4-BE49-F238E27FC236}">
                <a16:creationId xmlns:a16="http://schemas.microsoft.com/office/drawing/2014/main" id="{86817AB8-A552-7929-EF0E-3E445C02817D}"/>
              </a:ext>
            </a:extLst>
          </p:cNvPr>
          <p:cNvCxnSpPr>
            <a:cxnSpLocks/>
          </p:cNvCxnSpPr>
          <p:nvPr userDrawn="1"/>
        </p:nvCxnSpPr>
        <p:spPr>
          <a:xfrm flipV="1">
            <a:off x="8141479" y="2929888"/>
            <a:ext cx="0" cy="8644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Freeform 37">
            <a:extLst>
              <a:ext uri="{FF2B5EF4-FFF2-40B4-BE49-F238E27FC236}">
                <a16:creationId xmlns:a16="http://schemas.microsoft.com/office/drawing/2014/main" id="{671AF3FE-CC5D-1EA1-6B0E-3CE8F716AC98}"/>
              </a:ext>
            </a:extLst>
          </p:cNvPr>
          <p:cNvSpPr>
            <a:spLocks noChangeAspect="1"/>
          </p:cNvSpPr>
          <p:nvPr userDrawn="1"/>
        </p:nvSpPr>
        <p:spPr>
          <a:xfrm>
            <a:off x="1537409" y="2314248"/>
            <a:ext cx="640080" cy="615640"/>
          </a:xfrm>
          <a:custGeom>
            <a:avLst/>
            <a:gdLst/>
            <a:ahLst/>
            <a:cxnLst/>
            <a:rect l="l" t="t" r="r" b="b"/>
            <a:pathLst>
              <a:path w="834155" h="804960">
                <a:moveTo>
                  <a:pt x="0" y="0"/>
                </a:moveTo>
                <a:lnTo>
                  <a:pt x="834156" y="0"/>
                </a:lnTo>
                <a:lnTo>
                  <a:pt x="834156" y="804960"/>
                </a:lnTo>
                <a:lnTo>
                  <a:pt x="0" y="8049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1" name="TextBox 44">
            <a:extLst>
              <a:ext uri="{FF2B5EF4-FFF2-40B4-BE49-F238E27FC236}">
                <a16:creationId xmlns:a16="http://schemas.microsoft.com/office/drawing/2014/main" id="{7D756C17-111A-9B06-52B0-4B3C74DAB8D7}"/>
              </a:ext>
            </a:extLst>
          </p:cNvPr>
          <p:cNvSpPr txBox="1"/>
          <p:nvPr userDrawn="1"/>
        </p:nvSpPr>
        <p:spPr>
          <a:xfrm>
            <a:off x="7027013" y="4937760"/>
            <a:ext cx="2228917" cy="34163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426"/>
              </a:lnSpc>
              <a:spcBef>
                <a:spcPct val="0"/>
              </a:spcBef>
            </a:pPr>
            <a:r>
              <a:rPr lang="en-US" sz="3600" b="1" dirty="0">
                <a:latin typeface="Lexend Light Light"/>
              </a:rPr>
              <a:t>Assess</a:t>
            </a:r>
          </a:p>
        </p:txBody>
      </p:sp>
      <p:grpSp>
        <p:nvGrpSpPr>
          <p:cNvPr id="22" name="Group 57">
            <a:extLst>
              <a:ext uri="{FF2B5EF4-FFF2-40B4-BE49-F238E27FC236}">
                <a16:creationId xmlns:a16="http://schemas.microsoft.com/office/drawing/2014/main" id="{8DBC7A09-FDAF-5FEE-E919-E8137821636B}"/>
              </a:ext>
            </a:extLst>
          </p:cNvPr>
          <p:cNvGrpSpPr/>
          <p:nvPr userDrawn="1"/>
        </p:nvGrpSpPr>
        <p:grpSpPr>
          <a:xfrm>
            <a:off x="1484285" y="3776472"/>
            <a:ext cx="731096" cy="731096"/>
            <a:chOff x="0" y="0"/>
            <a:chExt cx="812800" cy="812800"/>
          </a:xfrm>
        </p:grpSpPr>
        <p:sp>
          <p:nvSpPr>
            <p:cNvPr id="23" name="Freeform 58">
              <a:extLst>
                <a:ext uri="{FF2B5EF4-FFF2-40B4-BE49-F238E27FC236}">
                  <a16:creationId xmlns:a16="http://schemas.microsoft.com/office/drawing/2014/main" id="{54372BB3-7B38-AF01-5382-C2BEA99208D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2"/>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4" name="TextBox 59">
              <a:extLst>
                <a:ext uri="{FF2B5EF4-FFF2-40B4-BE49-F238E27FC236}">
                  <a16:creationId xmlns:a16="http://schemas.microsoft.com/office/drawing/2014/main" id="{954406EB-AF62-2663-835F-DAE0F3AA6066}"/>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25" name="Group 25">
            <a:extLst>
              <a:ext uri="{FF2B5EF4-FFF2-40B4-BE49-F238E27FC236}">
                <a16:creationId xmlns:a16="http://schemas.microsoft.com/office/drawing/2014/main" id="{BBC5CFAE-6359-91E3-D779-B3DC2CD57F5F}"/>
              </a:ext>
            </a:extLst>
          </p:cNvPr>
          <p:cNvGrpSpPr/>
          <p:nvPr userDrawn="1"/>
        </p:nvGrpSpPr>
        <p:grpSpPr>
          <a:xfrm>
            <a:off x="1326176" y="2103120"/>
            <a:ext cx="1049262" cy="2111752"/>
            <a:chOff x="-1" y="-899248"/>
            <a:chExt cx="812800" cy="1635848"/>
          </a:xfrm>
        </p:grpSpPr>
        <p:sp>
          <p:nvSpPr>
            <p:cNvPr id="26" name="TextBox 27">
              <a:extLst>
                <a:ext uri="{FF2B5EF4-FFF2-40B4-BE49-F238E27FC236}">
                  <a16:creationId xmlns:a16="http://schemas.microsoft.com/office/drawing/2014/main" id="{01BAF447-2DCE-BA20-DA0D-41F38C44CB51}"/>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sp>
          <p:nvSpPr>
            <p:cNvPr id="27" name="Freeform 26">
              <a:extLst>
                <a:ext uri="{FF2B5EF4-FFF2-40B4-BE49-F238E27FC236}">
                  <a16:creationId xmlns:a16="http://schemas.microsoft.com/office/drawing/2014/main" id="{FA13FEC9-FAFC-523D-23BA-D53CB6E5D402}"/>
                </a:ext>
              </a:extLst>
            </p:cNvPr>
            <p:cNvSpPr/>
            <p:nvPr/>
          </p:nvSpPr>
          <p:spPr>
            <a:xfrm>
              <a:off x="-1" y="-899248"/>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6">
                <a:alpha val="0"/>
              </a:schemeClr>
            </a:solidFill>
            <a:ln w="152400" cap="sq">
              <a:solidFill>
                <a:schemeClr val="accent2"/>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28" name="Group 57">
            <a:extLst>
              <a:ext uri="{FF2B5EF4-FFF2-40B4-BE49-F238E27FC236}">
                <a16:creationId xmlns:a16="http://schemas.microsoft.com/office/drawing/2014/main" id="{D25E6B0D-16AA-544C-32B4-92BFA813C469}"/>
              </a:ext>
            </a:extLst>
          </p:cNvPr>
          <p:cNvGrpSpPr/>
          <p:nvPr userDrawn="1"/>
        </p:nvGrpSpPr>
        <p:grpSpPr>
          <a:xfrm>
            <a:off x="3666744" y="3776472"/>
            <a:ext cx="731096" cy="731096"/>
            <a:chOff x="0" y="0"/>
            <a:chExt cx="812800" cy="812800"/>
          </a:xfrm>
        </p:grpSpPr>
        <p:sp>
          <p:nvSpPr>
            <p:cNvPr id="29" name="Freeform 58">
              <a:extLst>
                <a:ext uri="{FF2B5EF4-FFF2-40B4-BE49-F238E27FC236}">
                  <a16:creationId xmlns:a16="http://schemas.microsoft.com/office/drawing/2014/main" id="{E997E504-6215-A2D2-219E-62F39592EA9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EAEA"/>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0" name="TextBox 59">
              <a:extLst>
                <a:ext uri="{FF2B5EF4-FFF2-40B4-BE49-F238E27FC236}">
                  <a16:creationId xmlns:a16="http://schemas.microsoft.com/office/drawing/2014/main" id="{E663921A-09DC-DAC7-2EAE-0C77AB31D847}"/>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31" name="Group 25">
            <a:extLst>
              <a:ext uri="{FF2B5EF4-FFF2-40B4-BE49-F238E27FC236}">
                <a16:creationId xmlns:a16="http://schemas.microsoft.com/office/drawing/2014/main" id="{2758CDA8-B9F1-7D2C-E3E6-50F7E92235DD}"/>
              </a:ext>
            </a:extLst>
          </p:cNvPr>
          <p:cNvGrpSpPr/>
          <p:nvPr userDrawn="1"/>
        </p:nvGrpSpPr>
        <p:grpSpPr>
          <a:xfrm>
            <a:off x="3520440" y="2103120"/>
            <a:ext cx="1049262" cy="2049993"/>
            <a:chOff x="33348" y="-851407"/>
            <a:chExt cx="812800" cy="1588007"/>
          </a:xfrm>
        </p:grpSpPr>
        <p:sp>
          <p:nvSpPr>
            <p:cNvPr id="32" name="TextBox 27">
              <a:extLst>
                <a:ext uri="{FF2B5EF4-FFF2-40B4-BE49-F238E27FC236}">
                  <a16:creationId xmlns:a16="http://schemas.microsoft.com/office/drawing/2014/main" id="{27815B8E-EC62-DF0E-7707-AED789353EEE}"/>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sp>
          <p:nvSpPr>
            <p:cNvPr id="33" name="Freeform 26">
              <a:extLst>
                <a:ext uri="{FF2B5EF4-FFF2-40B4-BE49-F238E27FC236}">
                  <a16:creationId xmlns:a16="http://schemas.microsoft.com/office/drawing/2014/main" id="{E362B45D-544E-F83F-647A-9237AC9D9489}"/>
                </a:ext>
              </a:extLst>
            </p:cNvPr>
            <p:cNvSpPr/>
            <p:nvPr/>
          </p:nvSpPr>
          <p:spPr>
            <a:xfrm>
              <a:off x="33348" y="-851407"/>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CDEAEA"/>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34" name="Group 7">
            <a:extLst>
              <a:ext uri="{FF2B5EF4-FFF2-40B4-BE49-F238E27FC236}">
                <a16:creationId xmlns:a16="http://schemas.microsoft.com/office/drawing/2014/main" id="{9AFFBBD7-AF1E-0FB8-DC36-74A18BB4E9E8}"/>
              </a:ext>
            </a:extLst>
          </p:cNvPr>
          <p:cNvGrpSpPr/>
          <p:nvPr userDrawn="1"/>
        </p:nvGrpSpPr>
        <p:grpSpPr>
          <a:xfrm>
            <a:off x="7524040" y="3519281"/>
            <a:ext cx="1188720" cy="1186193"/>
            <a:chOff x="0" y="0"/>
            <a:chExt cx="812800" cy="812800"/>
          </a:xfrm>
        </p:grpSpPr>
        <p:sp>
          <p:nvSpPr>
            <p:cNvPr id="35" name="Freeform 8">
              <a:extLst>
                <a:ext uri="{FF2B5EF4-FFF2-40B4-BE49-F238E27FC236}">
                  <a16:creationId xmlns:a16="http://schemas.microsoft.com/office/drawing/2014/main" id="{8A3E204B-6477-3AA7-8E34-C5CB91B86AD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64B9F"/>
            </a:solidFill>
          </p:spPr>
          <p:txBody>
            <a:bodyPr lIns="91440" tIns="45720" rIns="91440" bIns="4572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6" name="TextBox 9">
              <a:extLst>
                <a:ext uri="{FF2B5EF4-FFF2-40B4-BE49-F238E27FC236}">
                  <a16:creationId xmlns:a16="http://schemas.microsoft.com/office/drawing/2014/main" id="{0A6DAE37-BDA3-D7DD-118F-F6C33AB09218}"/>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lang="en-US" sz="800">
                <a:ea typeface="Calibri"/>
                <a:cs typeface="Calibri"/>
              </a:endParaRPr>
            </a:p>
          </p:txBody>
        </p:sp>
      </p:grpSp>
      <p:grpSp>
        <p:nvGrpSpPr>
          <p:cNvPr id="37" name="Group 22">
            <a:extLst>
              <a:ext uri="{FF2B5EF4-FFF2-40B4-BE49-F238E27FC236}">
                <a16:creationId xmlns:a16="http://schemas.microsoft.com/office/drawing/2014/main" id="{6EF67458-A6E2-CAEF-E4AB-7921653811B7}"/>
              </a:ext>
            </a:extLst>
          </p:cNvPr>
          <p:cNvGrpSpPr>
            <a:grpSpLocks noChangeAspect="1"/>
          </p:cNvGrpSpPr>
          <p:nvPr userDrawn="1"/>
        </p:nvGrpSpPr>
        <p:grpSpPr>
          <a:xfrm>
            <a:off x="7194790" y="1316736"/>
            <a:ext cx="1819920" cy="2523799"/>
            <a:chOff x="76200" y="-532550"/>
            <a:chExt cx="898726" cy="1269150"/>
          </a:xfrm>
        </p:grpSpPr>
        <p:sp>
          <p:nvSpPr>
            <p:cNvPr id="38" name="Freeform 23">
              <a:extLst>
                <a:ext uri="{FF2B5EF4-FFF2-40B4-BE49-F238E27FC236}">
                  <a16:creationId xmlns:a16="http://schemas.microsoft.com/office/drawing/2014/main" id="{4AF85E87-9DB4-3097-F9A4-81FCA5E8D4E9}"/>
                </a:ext>
              </a:extLst>
            </p:cNvPr>
            <p:cNvSpPr/>
            <p:nvPr/>
          </p:nvSpPr>
          <p:spPr>
            <a:xfrm>
              <a:off x="162126" y="-53255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5F2"/>
            </a:solidFill>
            <a:ln w="152400" cap="sq">
              <a:solidFill>
                <a:srgbClr val="364B9F"/>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9" name="TextBox 24">
              <a:extLst>
                <a:ext uri="{FF2B5EF4-FFF2-40B4-BE49-F238E27FC236}">
                  <a16:creationId xmlns:a16="http://schemas.microsoft.com/office/drawing/2014/main" id="{25E5D28D-D592-B53A-8505-2C1D34CA8EEF}"/>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grpSp>
        <p:nvGrpSpPr>
          <p:cNvPr id="40" name="Group 28">
            <a:extLst>
              <a:ext uri="{FF2B5EF4-FFF2-40B4-BE49-F238E27FC236}">
                <a16:creationId xmlns:a16="http://schemas.microsoft.com/office/drawing/2014/main" id="{0E9EA55D-02D6-2314-70E8-EF812019944B}"/>
              </a:ext>
            </a:extLst>
          </p:cNvPr>
          <p:cNvGrpSpPr/>
          <p:nvPr userDrawn="1"/>
        </p:nvGrpSpPr>
        <p:grpSpPr>
          <a:xfrm>
            <a:off x="5430664" y="2103120"/>
            <a:ext cx="1049261" cy="1049261"/>
            <a:chOff x="0" y="28062"/>
            <a:chExt cx="812800" cy="812800"/>
          </a:xfrm>
        </p:grpSpPr>
        <p:sp>
          <p:nvSpPr>
            <p:cNvPr id="41" name="Freeform 29">
              <a:extLst>
                <a:ext uri="{FF2B5EF4-FFF2-40B4-BE49-F238E27FC236}">
                  <a16:creationId xmlns:a16="http://schemas.microsoft.com/office/drawing/2014/main" id="{65D80B05-C85B-581D-A4E4-F687EBB0AB64}"/>
                </a:ext>
              </a:extLst>
            </p:cNvPr>
            <p:cNvSpPr/>
            <p:nvPr/>
          </p:nvSpPr>
          <p:spPr>
            <a:xfrm>
              <a:off x="0" y="28062"/>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00A6CE"/>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2" name="TextBox 30">
              <a:extLst>
                <a:ext uri="{FF2B5EF4-FFF2-40B4-BE49-F238E27FC236}">
                  <a16:creationId xmlns:a16="http://schemas.microsoft.com/office/drawing/2014/main" id="{4E331A96-4C31-E2C9-6FB6-716175A9C198}"/>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pic>
        <p:nvPicPr>
          <p:cNvPr id="43" name="Graphic 42" descr="Open book outline">
            <a:extLst>
              <a:ext uri="{FF2B5EF4-FFF2-40B4-BE49-F238E27FC236}">
                <a16:creationId xmlns:a16="http://schemas.microsoft.com/office/drawing/2014/main" id="{885267A3-5886-377C-3570-38B71BCF4A6D}"/>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7517325" y="1437730"/>
            <a:ext cx="1327451" cy="1323316"/>
          </a:xfrm>
          <a:prstGeom prst="rect">
            <a:avLst/>
          </a:prstGeom>
        </p:spPr>
      </p:pic>
      <p:sp>
        <p:nvSpPr>
          <p:cNvPr id="44" name="Freeform 39">
            <a:extLst>
              <a:ext uri="{FF2B5EF4-FFF2-40B4-BE49-F238E27FC236}">
                <a16:creationId xmlns:a16="http://schemas.microsoft.com/office/drawing/2014/main" id="{DFA58652-6F66-1210-E56E-8C39EA8E5F53}"/>
              </a:ext>
            </a:extLst>
          </p:cNvPr>
          <p:cNvSpPr/>
          <p:nvPr userDrawn="1"/>
        </p:nvSpPr>
        <p:spPr>
          <a:xfrm>
            <a:off x="5665034" y="2319098"/>
            <a:ext cx="570016" cy="572161"/>
          </a:xfrm>
          <a:custGeom>
            <a:avLst/>
            <a:gdLst/>
            <a:ahLst/>
            <a:cxnLst/>
            <a:rect l="l" t="t" r="r" b="b"/>
            <a:pathLst>
              <a:path w="855024" h="858242">
                <a:moveTo>
                  <a:pt x="0" y="0"/>
                </a:moveTo>
                <a:lnTo>
                  <a:pt x="855024" y="0"/>
                </a:lnTo>
                <a:lnTo>
                  <a:pt x="855024" y="858242"/>
                </a:lnTo>
                <a:lnTo>
                  <a:pt x="0" y="8582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5" name="Text Placeholder 47">
            <a:extLst>
              <a:ext uri="{FF2B5EF4-FFF2-40B4-BE49-F238E27FC236}">
                <a16:creationId xmlns:a16="http://schemas.microsoft.com/office/drawing/2014/main" id="{BE16594B-DECE-D72E-B683-B30ACC3758D4}"/>
              </a:ext>
            </a:extLst>
          </p:cNvPr>
          <p:cNvSpPr>
            <a:spLocks noGrp="1"/>
          </p:cNvSpPr>
          <p:nvPr>
            <p:ph type="body" sz="quarter" idx="10"/>
          </p:nvPr>
        </p:nvSpPr>
        <p:spPr>
          <a:xfrm>
            <a:off x="6688856" y="5376140"/>
            <a:ext cx="2877984" cy="964081"/>
          </a:xfrm>
        </p:spPr>
        <p:txBody>
          <a:bodyPr>
            <a:normAutofit/>
          </a:bodyPr>
          <a:lstStyle>
            <a:lvl1pPr marL="0" indent="0" algn="ctr">
              <a:buNone/>
              <a:defRPr sz="2000"/>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Tree>
    <p:extLst>
      <p:ext uri="{BB962C8B-B14F-4D97-AF65-F5344CB8AC3E}">
        <p14:creationId xmlns:p14="http://schemas.microsoft.com/office/powerpoint/2010/main" val="15276145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q - Reflect">
    <p:bg>
      <p:bgPr>
        <a:solidFill>
          <a:schemeClr val="bg2"/>
        </a:solidFill>
        <a:effectLst/>
      </p:bgPr>
    </p:bg>
    <p:spTree>
      <p:nvGrpSpPr>
        <p:cNvPr id="1" name=""/>
        <p:cNvGrpSpPr/>
        <p:nvPr/>
      </p:nvGrpSpPr>
      <p:grpSpPr>
        <a:xfrm>
          <a:off x="0" y="0"/>
          <a:ext cx="0" cy="0"/>
          <a:chOff x="0" y="0"/>
          <a:chExt cx="0" cy="0"/>
        </a:xfrm>
      </p:grpSpPr>
      <p:pic>
        <p:nvPicPr>
          <p:cNvPr id="11" name="Picture 10" descr="A black and orange logo&#10;&#10;Description automatically generated">
            <a:extLst>
              <a:ext uri="{FF2B5EF4-FFF2-40B4-BE49-F238E27FC236}">
                <a16:creationId xmlns:a16="http://schemas.microsoft.com/office/drawing/2014/main" id="{F6566EDB-7F80-097C-21C6-3AB1097E1F9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3563" y="6236208"/>
            <a:ext cx="1200150" cy="552450"/>
          </a:xfrm>
          <a:prstGeom prst="rect">
            <a:avLst/>
          </a:prstGeom>
        </p:spPr>
      </p:pic>
      <p:cxnSp>
        <p:nvCxnSpPr>
          <p:cNvPr id="2" name="Straight Connector 1">
            <a:extLst>
              <a:ext uri="{FF2B5EF4-FFF2-40B4-BE49-F238E27FC236}">
                <a16:creationId xmlns:a16="http://schemas.microsoft.com/office/drawing/2014/main" id="{1D0836EC-0B13-2F9F-716D-F6A8E54322C2}"/>
              </a:ext>
            </a:extLst>
          </p:cNvPr>
          <p:cNvCxnSpPr>
            <a:cxnSpLocks/>
          </p:cNvCxnSpPr>
          <p:nvPr userDrawn="1"/>
        </p:nvCxnSpPr>
        <p:spPr>
          <a:xfrm flipV="1">
            <a:off x="5943600" y="3218688"/>
            <a:ext cx="0" cy="6807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937296E6-F551-B24D-E3A6-E4833BD6BFA1}"/>
              </a:ext>
            </a:extLst>
          </p:cNvPr>
          <p:cNvCxnSpPr>
            <a:cxnSpLocks/>
          </p:cNvCxnSpPr>
          <p:nvPr userDrawn="1"/>
        </p:nvCxnSpPr>
        <p:spPr>
          <a:xfrm flipV="1">
            <a:off x="10324098" y="2929888"/>
            <a:ext cx="0" cy="8644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F39C5AF-D6C3-B65E-DD71-2DA98F342E9F}"/>
              </a:ext>
            </a:extLst>
          </p:cNvPr>
          <p:cNvCxnSpPr>
            <a:cxnSpLocks/>
          </p:cNvCxnSpPr>
          <p:nvPr userDrawn="1"/>
        </p:nvCxnSpPr>
        <p:spPr>
          <a:xfrm flipH="1" flipV="1">
            <a:off x="4032504" y="3209544"/>
            <a:ext cx="1" cy="7785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98C6AFE-B243-F73D-3727-5B2BB71FE52A}"/>
              </a:ext>
            </a:extLst>
          </p:cNvPr>
          <p:cNvCxnSpPr>
            <a:cxnSpLocks/>
          </p:cNvCxnSpPr>
          <p:nvPr userDrawn="1"/>
        </p:nvCxnSpPr>
        <p:spPr>
          <a:xfrm flipH="1" flipV="1">
            <a:off x="1853938" y="3218688"/>
            <a:ext cx="1" cy="7785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AutoShape 5">
            <a:extLst>
              <a:ext uri="{FF2B5EF4-FFF2-40B4-BE49-F238E27FC236}">
                <a16:creationId xmlns:a16="http://schemas.microsoft.com/office/drawing/2014/main" id="{CAFE3B67-BCB6-2C1D-430A-D72A55351928}"/>
              </a:ext>
            </a:extLst>
          </p:cNvPr>
          <p:cNvSpPr/>
          <p:nvPr userDrawn="1"/>
        </p:nvSpPr>
        <p:spPr>
          <a:xfrm flipV="1">
            <a:off x="-11340" y="4159880"/>
            <a:ext cx="12312878" cy="4381"/>
          </a:xfrm>
          <a:prstGeom prst="line">
            <a:avLst/>
          </a:prstGeom>
          <a:ln w="47625" cap="flat">
            <a:solidFill>
              <a:schemeClr val="tx1"/>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7" name="Group 16">
            <a:extLst>
              <a:ext uri="{FF2B5EF4-FFF2-40B4-BE49-F238E27FC236}">
                <a16:creationId xmlns:a16="http://schemas.microsoft.com/office/drawing/2014/main" id="{7A99ED3E-64E0-2512-623C-4268D854FFDD}"/>
              </a:ext>
            </a:extLst>
          </p:cNvPr>
          <p:cNvGrpSpPr/>
          <p:nvPr userDrawn="1"/>
        </p:nvGrpSpPr>
        <p:grpSpPr>
          <a:xfrm>
            <a:off x="5596128" y="3776472"/>
            <a:ext cx="731096" cy="731096"/>
            <a:chOff x="0" y="0"/>
            <a:chExt cx="812800" cy="812800"/>
          </a:xfrm>
        </p:grpSpPr>
        <p:sp>
          <p:nvSpPr>
            <p:cNvPr id="8" name="Freeform 17">
              <a:extLst>
                <a:ext uri="{FF2B5EF4-FFF2-40B4-BE49-F238E27FC236}">
                  <a16:creationId xmlns:a16="http://schemas.microsoft.com/office/drawing/2014/main" id="{E4728AFD-B82E-371D-4CE6-2D64828868E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6CE"/>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TextBox 18">
              <a:extLst>
                <a:ext uri="{FF2B5EF4-FFF2-40B4-BE49-F238E27FC236}">
                  <a16:creationId xmlns:a16="http://schemas.microsoft.com/office/drawing/2014/main" id="{E0EF1E53-0E68-95A9-6330-F9C5171F9A4A}"/>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sp>
        <p:nvSpPr>
          <p:cNvPr id="10" name="Freeform 38">
            <a:extLst>
              <a:ext uri="{FF2B5EF4-FFF2-40B4-BE49-F238E27FC236}">
                <a16:creationId xmlns:a16="http://schemas.microsoft.com/office/drawing/2014/main" id="{D98144FB-5AA9-D1E0-1988-90CA715DEC30}"/>
              </a:ext>
            </a:extLst>
          </p:cNvPr>
          <p:cNvSpPr/>
          <p:nvPr userDrawn="1"/>
        </p:nvSpPr>
        <p:spPr>
          <a:xfrm>
            <a:off x="3763872" y="2313316"/>
            <a:ext cx="554034" cy="520792"/>
          </a:xfrm>
          <a:custGeom>
            <a:avLst/>
            <a:gdLst/>
            <a:ahLst/>
            <a:cxnLst/>
            <a:rect l="l" t="t" r="r" b="b"/>
            <a:pathLst>
              <a:path w="831051" h="781188">
                <a:moveTo>
                  <a:pt x="0" y="0"/>
                </a:moveTo>
                <a:lnTo>
                  <a:pt x="831051" y="0"/>
                </a:lnTo>
                <a:lnTo>
                  <a:pt x="831051" y="781188"/>
                </a:lnTo>
                <a:lnTo>
                  <a:pt x="0" y="7811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cxnSp>
        <p:nvCxnSpPr>
          <p:cNvPr id="12" name="Straight Connector 11">
            <a:extLst>
              <a:ext uri="{FF2B5EF4-FFF2-40B4-BE49-F238E27FC236}">
                <a16:creationId xmlns:a16="http://schemas.microsoft.com/office/drawing/2014/main" id="{11DDF97E-C2AB-8577-736E-5CEDADEB21A1}"/>
              </a:ext>
            </a:extLst>
          </p:cNvPr>
          <p:cNvCxnSpPr>
            <a:cxnSpLocks/>
          </p:cNvCxnSpPr>
          <p:nvPr userDrawn="1"/>
        </p:nvCxnSpPr>
        <p:spPr>
          <a:xfrm flipV="1">
            <a:off x="8092440" y="3209544"/>
            <a:ext cx="0" cy="6627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reeform 37">
            <a:extLst>
              <a:ext uri="{FF2B5EF4-FFF2-40B4-BE49-F238E27FC236}">
                <a16:creationId xmlns:a16="http://schemas.microsoft.com/office/drawing/2014/main" id="{5DF9C2E8-BE73-3383-5E5F-59A3EFA24B0F}"/>
              </a:ext>
            </a:extLst>
          </p:cNvPr>
          <p:cNvSpPr>
            <a:spLocks noChangeAspect="1"/>
          </p:cNvSpPr>
          <p:nvPr userDrawn="1"/>
        </p:nvSpPr>
        <p:spPr>
          <a:xfrm>
            <a:off x="1537409" y="2314248"/>
            <a:ext cx="640080" cy="615640"/>
          </a:xfrm>
          <a:custGeom>
            <a:avLst/>
            <a:gdLst/>
            <a:ahLst/>
            <a:cxnLst/>
            <a:rect l="l" t="t" r="r" b="b"/>
            <a:pathLst>
              <a:path w="834155" h="804960">
                <a:moveTo>
                  <a:pt x="0" y="0"/>
                </a:moveTo>
                <a:lnTo>
                  <a:pt x="834156" y="0"/>
                </a:lnTo>
                <a:lnTo>
                  <a:pt x="834156" y="804960"/>
                </a:lnTo>
                <a:lnTo>
                  <a:pt x="0" y="8049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4" name="TextBox 44">
            <a:extLst>
              <a:ext uri="{FF2B5EF4-FFF2-40B4-BE49-F238E27FC236}">
                <a16:creationId xmlns:a16="http://schemas.microsoft.com/office/drawing/2014/main" id="{642C50A3-459D-CB84-8AC7-62D745DBFFA7}"/>
              </a:ext>
            </a:extLst>
          </p:cNvPr>
          <p:cNvSpPr txBox="1"/>
          <p:nvPr userDrawn="1"/>
        </p:nvSpPr>
        <p:spPr>
          <a:xfrm>
            <a:off x="9209639" y="4937760"/>
            <a:ext cx="2228917" cy="34163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426"/>
              </a:lnSpc>
              <a:spcBef>
                <a:spcPct val="0"/>
              </a:spcBef>
            </a:pPr>
            <a:r>
              <a:rPr lang="en-US" sz="3600" b="1" dirty="0">
                <a:latin typeface="Lexend Light Light"/>
              </a:rPr>
              <a:t>Reflect</a:t>
            </a:r>
          </a:p>
        </p:txBody>
      </p:sp>
      <p:grpSp>
        <p:nvGrpSpPr>
          <p:cNvPr id="15" name="Group 57">
            <a:extLst>
              <a:ext uri="{FF2B5EF4-FFF2-40B4-BE49-F238E27FC236}">
                <a16:creationId xmlns:a16="http://schemas.microsoft.com/office/drawing/2014/main" id="{9E9049E7-FEC9-BA65-08EE-A00D523EB63E}"/>
              </a:ext>
            </a:extLst>
          </p:cNvPr>
          <p:cNvGrpSpPr/>
          <p:nvPr userDrawn="1"/>
        </p:nvGrpSpPr>
        <p:grpSpPr>
          <a:xfrm>
            <a:off x="1484285" y="3776472"/>
            <a:ext cx="731096" cy="731096"/>
            <a:chOff x="0" y="0"/>
            <a:chExt cx="812800" cy="812800"/>
          </a:xfrm>
        </p:grpSpPr>
        <p:sp>
          <p:nvSpPr>
            <p:cNvPr id="16" name="Freeform 58">
              <a:extLst>
                <a:ext uri="{FF2B5EF4-FFF2-40B4-BE49-F238E27FC236}">
                  <a16:creationId xmlns:a16="http://schemas.microsoft.com/office/drawing/2014/main" id="{83AD7D07-1AE6-B492-85E8-B6A879064A5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2"/>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7" name="TextBox 59">
              <a:extLst>
                <a:ext uri="{FF2B5EF4-FFF2-40B4-BE49-F238E27FC236}">
                  <a16:creationId xmlns:a16="http://schemas.microsoft.com/office/drawing/2014/main" id="{0008F39A-469E-FCFE-2A59-95B36054DEEB}"/>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18" name="Group 25">
            <a:extLst>
              <a:ext uri="{FF2B5EF4-FFF2-40B4-BE49-F238E27FC236}">
                <a16:creationId xmlns:a16="http://schemas.microsoft.com/office/drawing/2014/main" id="{A589FC5B-7750-36F5-F819-749ADF938207}"/>
              </a:ext>
            </a:extLst>
          </p:cNvPr>
          <p:cNvGrpSpPr/>
          <p:nvPr userDrawn="1"/>
        </p:nvGrpSpPr>
        <p:grpSpPr>
          <a:xfrm>
            <a:off x="1326176" y="2103120"/>
            <a:ext cx="1049262" cy="2111752"/>
            <a:chOff x="-1" y="-899248"/>
            <a:chExt cx="812800" cy="1635848"/>
          </a:xfrm>
        </p:grpSpPr>
        <p:sp>
          <p:nvSpPr>
            <p:cNvPr id="19" name="TextBox 27">
              <a:extLst>
                <a:ext uri="{FF2B5EF4-FFF2-40B4-BE49-F238E27FC236}">
                  <a16:creationId xmlns:a16="http://schemas.microsoft.com/office/drawing/2014/main" id="{0C77628C-A23D-6F3D-8AAC-6F4876D3E1D4}"/>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sp>
          <p:nvSpPr>
            <p:cNvPr id="20" name="Freeform 26">
              <a:extLst>
                <a:ext uri="{FF2B5EF4-FFF2-40B4-BE49-F238E27FC236}">
                  <a16:creationId xmlns:a16="http://schemas.microsoft.com/office/drawing/2014/main" id="{48110183-5C3D-5DC5-6EB7-9D9DFBBA3F34}"/>
                </a:ext>
              </a:extLst>
            </p:cNvPr>
            <p:cNvSpPr/>
            <p:nvPr/>
          </p:nvSpPr>
          <p:spPr>
            <a:xfrm>
              <a:off x="-1" y="-899248"/>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6">
                <a:alpha val="0"/>
              </a:schemeClr>
            </a:solidFill>
            <a:ln w="152400" cap="sq">
              <a:solidFill>
                <a:schemeClr val="accent2"/>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21" name="Group 57">
            <a:extLst>
              <a:ext uri="{FF2B5EF4-FFF2-40B4-BE49-F238E27FC236}">
                <a16:creationId xmlns:a16="http://schemas.microsoft.com/office/drawing/2014/main" id="{C2B3912B-5163-89E6-C9C2-F7E7FF3E0B50}"/>
              </a:ext>
            </a:extLst>
          </p:cNvPr>
          <p:cNvGrpSpPr/>
          <p:nvPr userDrawn="1"/>
        </p:nvGrpSpPr>
        <p:grpSpPr>
          <a:xfrm>
            <a:off x="3666744" y="3776472"/>
            <a:ext cx="731096" cy="731096"/>
            <a:chOff x="0" y="0"/>
            <a:chExt cx="812800" cy="812800"/>
          </a:xfrm>
        </p:grpSpPr>
        <p:sp>
          <p:nvSpPr>
            <p:cNvPr id="22" name="Freeform 58">
              <a:extLst>
                <a:ext uri="{FF2B5EF4-FFF2-40B4-BE49-F238E27FC236}">
                  <a16:creationId xmlns:a16="http://schemas.microsoft.com/office/drawing/2014/main" id="{1CFBA35C-B26D-4ED6-A603-B2961ED6C85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EAEA"/>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3" name="TextBox 59">
              <a:extLst>
                <a:ext uri="{FF2B5EF4-FFF2-40B4-BE49-F238E27FC236}">
                  <a16:creationId xmlns:a16="http://schemas.microsoft.com/office/drawing/2014/main" id="{729479C7-B29F-C450-5085-06700E97FFC3}"/>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24" name="Group 25">
            <a:extLst>
              <a:ext uri="{FF2B5EF4-FFF2-40B4-BE49-F238E27FC236}">
                <a16:creationId xmlns:a16="http://schemas.microsoft.com/office/drawing/2014/main" id="{66F6CBFB-6021-943D-2375-8036B07BCCF8}"/>
              </a:ext>
            </a:extLst>
          </p:cNvPr>
          <p:cNvGrpSpPr/>
          <p:nvPr userDrawn="1"/>
        </p:nvGrpSpPr>
        <p:grpSpPr>
          <a:xfrm>
            <a:off x="3520440" y="2103120"/>
            <a:ext cx="1049262" cy="2049993"/>
            <a:chOff x="33348" y="-851407"/>
            <a:chExt cx="812800" cy="1588007"/>
          </a:xfrm>
        </p:grpSpPr>
        <p:sp>
          <p:nvSpPr>
            <p:cNvPr id="25" name="TextBox 27">
              <a:extLst>
                <a:ext uri="{FF2B5EF4-FFF2-40B4-BE49-F238E27FC236}">
                  <a16:creationId xmlns:a16="http://schemas.microsoft.com/office/drawing/2014/main" id="{807630FD-2291-3AE5-D047-EA486491CF6C}"/>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sp>
          <p:nvSpPr>
            <p:cNvPr id="26" name="Freeform 26">
              <a:extLst>
                <a:ext uri="{FF2B5EF4-FFF2-40B4-BE49-F238E27FC236}">
                  <a16:creationId xmlns:a16="http://schemas.microsoft.com/office/drawing/2014/main" id="{984953FE-DA44-5EB7-32AE-DD06C4E23B65}"/>
                </a:ext>
              </a:extLst>
            </p:cNvPr>
            <p:cNvSpPr/>
            <p:nvPr/>
          </p:nvSpPr>
          <p:spPr>
            <a:xfrm>
              <a:off x="33348" y="-851407"/>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CDEAEA"/>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grpSp>
        <p:nvGrpSpPr>
          <p:cNvPr id="27" name="Group 28">
            <a:extLst>
              <a:ext uri="{FF2B5EF4-FFF2-40B4-BE49-F238E27FC236}">
                <a16:creationId xmlns:a16="http://schemas.microsoft.com/office/drawing/2014/main" id="{C94770F2-C9C6-BCC0-FF25-63B9B90AEAF2}"/>
              </a:ext>
            </a:extLst>
          </p:cNvPr>
          <p:cNvGrpSpPr/>
          <p:nvPr userDrawn="1"/>
        </p:nvGrpSpPr>
        <p:grpSpPr>
          <a:xfrm>
            <a:off x="5430664" y="2103120"/>
            <a:ext cx="1049261" cy="1049261"/>
            <a:chOff x="0" y="28062"/>
            <a:chExt cx="812800" cy="812800"/>
          </a:xfrm>
        </p:grpSpPr>
        <p:sp>
          <p:nvSpPr>
            <p:cNvPr id="28" name="Freeform 29">
              <a:extLst>
                <a:ext uri="{FF2B5EF4-FFF2-40B4-BE49-F238E27FC236}">
                  <a16:creationId xmlns:a16="http://schemas.microsoft.com/office/drawing/2014/main" id="{E27DD4FE-09CB-D7D5-7455-943864857BEF}"/>
                </a:ext>
              </a:extLst>
            </p:cNvPr>
            <p:cNvSpPr/>
            <p:nvPr/>
          </p:nvSpPr>
          <p:spPr>
            <a:xfrm>
              <a:off x="0" y="28062"/>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00A6CE"/>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9" name="TextBox 30">
              <a:extLst>
                <a:ext uri="{FF2B5EF4-FFF2-40B4-BE49-F238E27FC236}">
                  <a16:creationId xmlns:a16="http://schemas.microsoft.com/office/drawing/2014/main" id="{D58B94CC-C66D-A61F-73E4-3AF6FD91B584}"/>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pic>
        <p:nvPicPr>
          <p:cNvPr id="30" name="Graphic 29" descr="Open book outline">
            <a:extLst>
              <a:ext uri="{FF2B5EF4-FFF2-40B4-BE49-F238E27FC236}">
                <a16:creationId xmlns:a16="http://schemas.microsoft.com/office/drawing/2014/main" id="{47AD6E70-B3C3-64F9-89C5-661748312D5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726680" y="2284744"/>
            <a:ext cx="731520" cy="729242"/>
          </a:xfrm>
          <a:prstGeom prst="rect">
            <a:avLst/>
          </a:prstGeom>
        </p:spPr>
      </p:pic>
      <p:sp>
        <p:nvSpPr>
          <p:cNvPr id="31" name="Freeform 39">
            <a:extLst>
              <a:ext uri="{FF2B5EF4-FFF2-40B4-BE49-F238E27FC236}">
                <a16:creationId xmlns:a16="http://schemas.microsoft.com/office/drawing/2014/main" id="{90DF0E49-5848-9DA6-89B1-D91A607DD27C}"/>
              </a:ext>
            </a:extLst>
          </p:cNvPr>
          <p:cNvSpPr/>
          <p:nvPr userDrawn="1"/>
        </p:nvSpPr>
        <p:spPr>
          <a:xfrm>
            <a:off x="5665034" y="2319098"/>
            <a:ext cx="570016" cy="572161"/>
          </a:xfrm>
          <a:custGeom>
            <a:avLst/>
            <a:gdLst/>
            <a:ahLst/>
            <a:cxnLst/>
            <a:rect l="l" t="t" r="r" b="b"/>
            <a:pathLst>
              <a:path w="855024" h="858242">
                <a:moveTo>
                  <a:pt x="0" y="0"/>
                </a:moveTo>
                <a:lnTo>
                  <a:pt x="855024" y="0"/>
                </a:lnTo>
                <a:lnTo>
                  <a:pt x="855024" y="858242"/>
                </a:lnTo>
                <a:lnTo>
                  <a:pt x="0" y="8582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32" name="Group 7">
            <a:extLst>
              <a:ext uri="{FF2B5EF4-FFF2-40B4-BE49-F238E27FC236}">
                <a16:creationId xmlns:a16="http://schemas.microsoft.com/office/drawing/2014/main" id="{E6FDC3D2-E0D1-B533-2230-20FD8B39F714}"/>
              </a:ext>
            </a:extLst>
          </p:cNvPr>
          <p:cNvGrpSpPr/>
          <p:nvPr userDrawn="1"/>
        </p:nvGrpSpPr>
        <p:grpSpPr>
          <a:xfrm>
            <a:off x="9729738" y="3560015"/>
            <a:ext cx="1188720" cy="1186193"/>
            <a:chOff x="0" y="0"/>
            <a:chExt cx="812800" cy="812800"/>
          </a:xfrm>
        </p:grpSpPr>
        <p:sp>
          <p:nvSpPr>
            <p:cNvPr id="33" name="Freeform 8">
              <a:extLst>
                <a:ext uri="{FF2B5EF4-FFF2-40B4-BE49-F238E27FC236}">
                  <a16:creationId xmlns:a16="http://schemas.microsoft.com/office/drawing/2014/main" id="{F7260524-FDB4-59EB-4686-9612303DF62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05835"/>
            </a:solidFill>
          </p:spPr>
          <p:txBody>
            <a:bodyPr lIns="91440" tIns="45720" rIns="91440" bIns="4572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4" name="TextBox 9">
              <a:extLst>
                <a:ext uri="{FF2B5EF4-FFF2-40B4-BE49-F238E27FC236}">
                  <a16:creationId xmlns:a16="http://schemas.microsoft.com/office/drawing/2014/main" id="{92B6DBAF-7BB1-3A88-9079-3527DE238CD8}"/>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lang="en-US" sz="800">
                <a:ea typeface="Calibri"/>
                <a:cs typeface="Calibri"/>
              </a:endParaRPr>
            </a:p>
          </p:txBody>
        </p:sp>
      </p:grpSp>
      <p:grpSp>
        <p:nvGrpSpPr>
          <p:cNvPr id="35" name="Group 22">
            <a:extLst>
              <a:ext uri="{FF2B5EF4-FFF2-40B4-BE49-F238E27FC236}">
                <a16:creationId xmlns:a16="http://schemas.microsoft.com/office/drawing/2014/main" id="{B31CD93A-8021-1B38-4FA3-01B72FE928E6}"/>
              </a:ext>
            </a:extLst>
          </p:cNvPr>
          <p:cNvGrpSpPr>
            <a:grpSpLocks noChangeAspect="1"/>
          </p:cNvGrpSpPr>
          <p:nvPr userDrawn="1"/>
        </p:nvGrpSpPr>
        <p:grpSpPr>
          <a:xfrm>
            <a:off x="9412430" y="1316736"/>
            <a:ext cx="1819920" cy="2523799"/>
            <a:chOff x="76200" y="-532550"/>
            <a:chExt cx="898726" cy="1269150"/>
          </a:xfrm>
        </p:grpSpPr>
        <p:sp>
          <p:nvSpPr>
            <p:cNvPr id="36" name="Freeform 23">
              <a:extLst>
                <a:ext uri="{FF2B5EF4-FFF2-40B4-BE49-F238E27FC236}">
                  <a16:creationId xmlns:a16="http://schemas.microsoft.com/office/drawing/2014/main" id="{D5C1A35B-1C4E-EF96-C32F-716FD42643AE}"/>
                </a:ext>
              </a:extLst>
            </p:cNvPr>
            <p:cNvSpPr/>
            <p:nvPr/>
          </p:nvSpPr>
          <p:spPr>
            <a:xfrm>
              <a:off x="162126" y="-53255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5F2"/>
            </a:solidFill>
            <a:ln w="152400" cap="sq">
              <a:solidFill>
                <a:srgbClr val="F05835"/>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7" name="TextBox 24">
              <a:extLst>
                <a:ext uri="{FF2B5EF4-FFF2-40B4-BE49-F238E27FC236}">
                  <a16:creationId xmlns:a16="http://schemas.microsoft.com/office/drawing/2014/main" id="{ACCB6CC4-B008-32A2-8A29-94109909FD6A}"/>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grpSp>
        <p:nvGrpSpPr>
          <p:cNvPr id="38" name="Group 19">
            <a:extLst>
              <a:ext uri="{FF2B5EF4-FFF2-40B4-BE49-F238E27FC236}">
                <a16:creationId xmlns:a16="http://schemas.microsoft.com/office/drawing/2014/main" id="{1FB9C737-A017-D975-742B-15335B431A7D}"/>
              </a:ext>
            </a:extLst>
          </p:cNvPr>
          <p:cNvGrpSpPr/>
          <p:nvPr userDrawn="1"/>
        </p:nvGrpSpPr>
        <p:grpSpPr>
          <a:xfrm>
            <a:off x="7744968" y="3776472"/>
            <a:ext cx="731096" cy="731096"/>
            <a:chOff x="0" y="0"/>
            <a:chExt cx="812800" cy="812800"/>
          </a:xfrm>
        </p:grpSpPr>
        <p:sp>
          <p:nvSpPr>
            <p:cNvPr id="39" name="Freeform 20">
              <a:extLst>
                <a:ext uri="{FF2B5EF4-FFF2-40B4-BE49-F238E27FC236}">
                  <a16:creationId xmlns:a16="http://schemas.microsoft.com/office/drawing/2014/main" id="{B640D57D-FE1B-2343-13A2-384D7749131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64B9F"/>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0" name="TextBox 21">
              <a:extLst>
                <a:ext uri="{FF2B5EF4-FFF2-40B4-BE49-F238E27FC236}">
                  <a16:creationId xmlns:a16="http://schemas.microsoft.com/office/drawing/2014/main" id="{BA9D31B4-3A34-C02F-65B0-7C986EB4F5AC}"/>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spcBef>
                  <a:spcPct val="0"/>
                </a:spcBef>
              </a:pPr>
              <a:endParaRPr sz="800"/>
            </a:p>
          </p:txBody>
        </p:sp>
      </p:grpSp>
      <p:grpSp>
        <p:nvGrpSpPr>
          <p:cNvPr id="41" name="Group 54">
            <a:extLst>
              <a:ext uri="{FF2B5EF4-FFF2-40B4-BE49-F238E27FC236}">
                <a16:creationId xmlns:a16="http://schemas.microsoft.com/office/drawing/2014/main" id="{B138BD8F-0128-9AEE-3A5A-04563D5628D5}"/>
              </a:ext>
            </a:extLst>
          </p:cNvPr>
          <p:cNvGrpSpPr/>
          <p:nvPr userDrawn="1"/>
        </p:nvGrpSpPr>
        <p:grpSpPr>
          <a:xfrm>
            <a:off x="6845731" y="2093977"/>
            <a:ext cx="1783907" cy="2615757"/>
            <a:chOff x="76200" y="-1289673"/>
            <a:chExt cx="1381885" cy="2026273"/>
          </a:xfrm>
        </p:grpSpPr>
        <p:sp>
          <p:nvSpPr>
            <p:cNvPr id="42" name="Freeform 55">
              <a:extLst>
                <a:ext uri="{FF2B5EF4-FFF2-40B4-BE49-F238E27FC236}">
                  <a16:creationId xmlns:a16="http://schemas.microsoft.com/office/drawing/2014/main" id="{3E6A3BE9-E724-D36A-4BFF-2C8EB1F76BCB}"/>
                </a:ext>
              </a:extLst>
            </p:cNvPr>
            <p:cNvSpPr/>
            <p:nvPr/>
          </p:nvSpPr>
          <p:spPr>
            <a:xfrm>
              <a:off x="645285" y="-1289673"/>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364B9F"/>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3" name="TextBox 56">
              <a:extLst>
                <a:ext uri="{FF2B5EF4-FFF2-40B4-BE49-F238E27FC236}">
                  <a16:creationId xmlns:a16="http://schemas.microsoft.com/office/drawing/2014/main" id="{E68575FE-4C67-3FDF-9C49-936122B9D175}"/>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sp>
        <p:nvSpPr>
          <p:cNvPr id="44" name="Freeform 40">
            <a:extLst>
              <a:ext uri="{FF2B5EF4-FFF2-40B4-BE49-F238E27FC236}">
                <a16:creationId xmlns:a16="http://schemas.microsoft.com/office/drawing/2014/main" id="{71F443C1-47B5-CA04-280F-89EDEC32E9AE}"/>
              </a:ext>
            </a:extLst>
          </p:cNvPr>
          <p:cNvSpPr>
            <a:spLocks noChangeAspect="1"/>
          </p:cNvSpPr>
          <p:nvPr userDrawn="1"/>
        </p:nvSpPr>
        <p:spPr>
          <a:xfrm>
            <a:off x="9865753" y="1578087"/>
            <a:ext cx="1052695" cy="1050065"/>
          </a:xfrm>
          <a:custGeom>
            <a:avLst/>
            <a:gdLst/>
            <a:ahLst/>
            <a:cxnLst/>
            <a:rect l="l" t="t" r="r" b="b"/>
            <a:pathLst>
              <a:path w="886064" h="883849">
                <a:moveTo>
                  <a:pt x="0" y="0"/>
                </a:moveTo>
                <a:lnTo>
                  <a:pt x="886064" y="0"/>
                </a:lnTo>
                <a:lnTo>
                  <a:pt x="886064" y="883849"/>
                </a:lnTo>
                <a:lnTo>
                  <a:pt x="0" y="88384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5" name="Text Placeholder 47">
            <a:extLst>
              <a:ext uri="{FF2B5EF4-FFF2-40B4-BE49-F238E27FC236}">
                <a16:creationId xmlns:a16="http://schemas.microsoft.com/office/drawing/2014/main" id="{9D31C217-5747-1F69-04BD-735B6844383A}"/>
              </a:ext>
            </a:extLst>
          </p:cNvPr>
          <p:cNvSpPr>
            <a:spLocks noGrp="1"/>
          </p:cNvSpPr>
          <p:nvPr>
            <p:ph type="body" sz="quarter" idx="10"/>
          </p:nvPr>
        </p:nvSpPr>
        <p:spPr>
          <a:xfrm>
            <a:off x="8847433" y="5376140"/>
            <a:ext cx="2877984" cy="964081"/>
          </a:xfrm>
        </p:spPr>
        <p:txBody>
          <a:bodyPr>
            <a:normAutofit/>
          </a:bodyPr>
          <a:lstStyle>
            <a:lvl1pPr marL="0" indent="0" algn="ctr">
              <a:buNone/>
              <a:defRPr sz="2000"/>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Tree>
    <p:extLst>
      <p:ext uri="{BB962C8B-B14F-4D97-AF65-F5344CB8AC3E}">
        <p14:creationId xmlns:p14="http://schemas.microsoft.com/office/powerpoint/2010/main" val="9310412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RI_Jr Explain">
    <p:bg>
      <p:bgPr>
        <a:solidFill>
          <a:schemeClr val="bg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7AD9E21-D871-134A-B86E-1B93F2482955}"/>
              </a:ext>
            </a:extLst>
          </p:cNvPr>
          <p:cNvSpPr>
            <a:spLocks noGrp="1"/>
          </p:cNvSpPr>
          <p:nvPr>
            <p:ph type="title"/>
          </p:nvPr>
        </p:nvSpPr>
        <p:spPr>
          <a:xfrm>
            <a:off x="212835" y="139927"/>
            <a:ext cx="11766331" cy="1325563"/>
          </a:xfrm>
        </p:spPr>
        <p:txBody>
          <a:bodyPr/>
          <a:lstStyle>
            <a:lvl1pPr>
              <a:defRPr b="1">
                <a:solidFill>
                  <a:srgbClr val="364B9F"/>
                </a:solidFill>
              </a:defRPr>
            </a:lvl1pPr>
          </a:lstStyle>
          <a:p>
            <a:r>
              <a:rPr lang="en-US" dirty="0"/>
              <a:t>Click to edit Master title style</a:t>
            </a:r>
          </a:p>
        </p:txBody>
      </p:sp>
      <p:sp>
        <p:nvSpPr>
          <p:cNvPr id="5" name="Content Placeholder 2">
            <a:extLst>
              <a:ext uri="{FF2B5EF4-FFF2-40B4-BE49-F238E27FC236}">
                <a16:creationId xmlns:a16="http://schemas.microsoft.com/office/drawing/2014/main" id="{49D928FB-BE41-F000-4B67-6ABC23F3AAC3}"/>
              </a:ext>
            </a:extLst>
          </p:cNvPr>
          <p:cNvSpPr>
            <a:spLocks noGrp="1"/>
          </p:cNvSpPr>
          <p:nvPr>
            <p:ph sz="half" idx="10"/>
          </p:nvPr>
        </p:nvSpPr>
        <p:spPr>
          <a:xfrm>
            <a:off x="212834" y="1631988"/>
            <a:ext cx="6442798" cy="44690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A black and orange logo&#10;&#10;Description automatically generated">
            <a:extLst>
              <a:ext uri="{FF2B5EF4-FFF2-40B4-BE49-F238E27FC236}">
                <a16:creationId xmlns:a16="http://schemas.microsoft.com/office/drawing/2014/main" id="{F6566EDB-7F80-097C-21C6-3AB1097E1F9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3563" y="6236208"/>
            <a:ext cx="1200150" cy="552450"/>
          </a:xfrm>
          <a:prstGeom prst="rect">
            <a:avLst/>
          </a:prstGeom>
        </p:spPr>
      </p:pic>
      <p:sp>
        <p:nvSpPr>
          <p:cNvPr id="13" name="Picture Placeholder 12">
            <a:extLst>
              <a:ext uri="{FF2B5EF4-FFF2-40B4-BE49-F238E27FC236}">
                <a16:creationId xmlns:a16="http://schemas.microsoft.com/office/drawing/2014/main" id="{23C890F8-FF43-7795-E74D-1B9E5BE24021}"/>
              </a:ext>
            </a:extLst>
          </p:cNvPr>
          <p:cNvSpPr>
            <a:spLocks noGrp="1"/>
          </p:cNvSpPr>
          <p:nvPr>
            <p:ph type="pic" sz="quarter" idx="11"/>
          </p:nvPr>
        </p:nvSpPr>
        <p:spPr>
          <a:xfrm>
            <a:off x="6820628" y="1631988"/>
            <a:ext cx="5158537" cy="4933704"/>
          </a:xfrm>
          <a:effectLst>
            <a:outerShdw blurRad="177800" dist="38100" dir="2700000" algn="tl" rotWithShape="0">
              <a:prstClr val="black">
                <a:alpha val="40000"/>
              </a:prstClr>
            </a:outerShdw>
          </a:effectLst>
        </p:spPr>
        <p:txBody>
          <a:bodyPr/>
          <a:lstStyle/>
          <a:p>
            <a:endParaRPr lang="en-US"/>
          </a:p>
        </p:txBody>
      </p:sp>
    </p:spTree>
    <p:extLst>
      <p:ext uri="{BB962C8B-B14F-4D97-AF65-F5344CB8AC3E}">
        <p14:creationId xmlns:p14="http://schemas.microsoft.com/office/powerpoint/2010/main" val="2977756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nancial /w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C8EEF-B299-8AB7-E51A-7B8F289C499F}"/>
              </a:ext>
            </a:extLst>
          </p:cNvPr>
          <p:cNvSpPr>
            <a:spLocks noGrp="1"/>
          </p:cNvSpPr>
          <p:nvPr>
            <p:ph type="title"/>
          </p:nvPr>
        </p:nvSpPr>
        <p:spPr>
          <a:xfrm>
            <a:off x="210206" y="109093"/>
            <a:ext cx="11771587" cy="558419"/>
          </a:xfrm>
        </p:spPr>
        <p:txBody>
          <a:bodyPr>
            <a:normAutofit/>
          </a:bodyPr>
          <a:lstStyle>
            <a:lvl1pPr>
              <a:defRPr sz="3200"/>
            </a:lvl1pPr>
          </a:lstStyle>
          <a:p>
            <a:r>
              <a:rPr lang="en-US"/>
              <a:t>Click to edit Master title style</a:t>
            </a:r>
          </a:p>
        </p:txBody>
      </p:sp>
      <p:sp>
        <p:nvSpPr>
          <p:cNvPr id="4" name="Slide Number Placeholder 5">
            <a:extLst>
              <a:ext uri="{FF2B5EF4-FFF2-40B4-BE49-F238E27FC236}">
                <a16:creationId xmlns:a16="http://schemas.microsoft.com/office/drawing/2014/main" id="{8395A6FF-4DA3-3545-AAE8-74F6DBB4162C}"/>
              </a:ext>
            </a:extLst>
          </p:cNvPr>
          <p:cNvSpPr>
            <a:spLocks noGrp="1"/>
          </p:cNvSpPr>
          <p:nvPr>
            <p:ph type="sldNum" sz="quarter" idx="12"/>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dirty="0"/>
          </a:p>
        </p:txBody>
      </p:sp>
      <p:sp>
        <p:nvSpPr>
          <p:cNvPr id="5" name="Footer Placeholder 4">
            <a:extLst>
              <a:ext uri="{FF2B5EF4-FFF2-40B4-BE49-F238E27FC236}">
                <a16:creationId xmlns:a16="http://schemas.microsoft.com/office/drawing/2014/main" id="{BF4B07DC-AD4C-1396-F4B9-EF90A5FE65A6}"/>
              </a:ext>
            </a:extLst>
          </p:cNvPr>
          <p:cNvSpPr>
            <a:spLocks noGrp="1"/>
          </p:cNvSpPr>
          <p:nvPr>
            <p:ph type="ftr" sz="quarter" idx="11"/>
          </p:nvPr>
        </p:nvSpPr>
        <p:spPr>
          <a:xfrm>
            <a:off x="4038600" y="6442414"/>
            <a:ext cx="6637284" cy="365125"/>
          </a:xfrm>
          <a:prstGeom prst="rect">
            <a:avLst/>
          </a:prstGeom>
        </p:spPr>
        <p:txBody>
          <a:bodyPr vert="horz" lIns="91440" tIns="45720" rIns="91440" bIns="45720" rtlCol="0" anchor="ctr"/>
          <a:lstStyle>
            <a:lvl1pPr algn="ctr">
              <a:defRPr sz="1100" b="0" i="1">
                <a:solidFill>
                  <a:schemeClr val="bg1"/>
                </a:solidFill>
                <a:latin typeface="Libre Franklin" pitchFamily="2" charset="77"/>
              </a:defRPr>
            </a:lvl1pPr>
          </a:lstStyle>
          <a:p>
            <a:endParaRPr lang="en-US" dirty="0"/>
          </a:p>
        </p:txBody>
      </p:sp>
      <p:sp>
        <p:nvSpPr>
          <p:cNvPr id="6" name="Date Placeholder 3">
            <a:extLst>
              <a:ext uri="{FF2B5EF4-FFF2-40B4-BE49-F238E27FC236}">
                <a16:creationId xmlns:a16="http://schemas.microsoft.com/office/drawing/2014/main" id="{D5913703-A445-1AA6-FF9F-781BE54ED75E}"/>
              </a:ext>
            </a:extLst>
          </p:cNvPr>
          <p:cNvSpPr>
            <a:spLocks noGrp="1"/>
          </p:cNvSpPr>
          <p:nvPr>
            <p:ph type="dt" sz="half" idx="10"/>
          </p:nvPr>
        </p:nvSpPr>
        <p:spPr>
          <a:xfrm>
            <a:off x="2270234" y="6442414"/>
            <a:ext cx="1555533" cy="365125"/>
          </a:xfrm>
          <a:prstGeom prst="rect">
            <a:avLst/>
          </a:prstGeom>
        </p:spPr>
        <p:txBody>
          <a:bodyPr vert="horz" lIns="91440" tIns="45720" rIns="91440" bIns="45720" rtlCol="0" anchor="ctr"/>
          <a:lstStyle>
            <a:lvl1pPr algn="l">
              <a:defRPr sz="1100" b="0" i="0">
                <a:solidFill>
                  <a:schemeClr val="bg1"/>
                </a:solidFill>
                <a:latin typeface="Libre Franklin" pitchFamily="2" charset="77"/>
              </a:defRPr>
            </a:lvl1pPr>
          </a:lstStyle>
          <a:p>
            <a:fld id="{5F30833C-F793-3B4A-BFA2-9FBD99C7E1E3}" type="datetime1">
              <a:rPr lang="en-US" smtClean="0"/>
              <a:t>12/4/2024</a:t>
            </a:fld>
            <a:endParaRPr lang="en-US" dirty="0"/>
          </a:p>
        </p:txBody>
      </p:sp>
      <p:sp>
        <p:nvSpPr>
          <p:cNvPr id="8" name="Text Placeholder 7">
            <a:extLst>
              <a:ext uri="{FF2B5EF4-FFF2-40B4-BE49-F238E27FC236}">
                <a16:creationId xmlns:a16="http://schemas.microsoft.com/office/drawing/2014/main" id="{297618C2-4C47-F819-D471-118D51DD1014}"/>
              </a:ext>
            </a:extLst>
          </p:cNvPr>
          <p:cNvSpPr>
            <a:spLocks noGrp="1"/>
          </p:cNvSpPr>
          <p:nvPr>
            <p:ph type="body" sz="quarter" idx="13"/>
          </p:nvPr>
        </p:nvSpPr>
        <p:spPr>
          <a:xfrm>
            <a:off x="371475" y="5970588"/>
            <a:ext cx="11607800" cy="320675"/>
          </a:xfrm>
        </p:spPr>
        <p:txBody>
          <a:bodyPr>
            <a:noAutofit/>
          </a:bodyPr>
          <a:lstStyle>
            <a:lvl1pPr marL="0" indent="0">
              <a:buNone/>
              <a:defRPr sz="1100" i="1">
                <a:latin typeface="Libre Franklin" pitchFamily="2" charset="77"/>
              </a:defRPr>
            </a:lvl1pPr>
            <a:lvl2pPr>
              <a:defRPr sz="1100" i="1">
                <a:latin typeface="Libre Franklin" pitchFamily="2" charset="77"/>
              </a:defRPr>
            </a:lvl2pPr>
            <a:lvl3pPr>
              <a:defRPr sz="1100" i="1">
                <a:latin typeface="Libre Franklin" pitchFamily="2" charset="77"/>
              </a:defRPr>
            </a:lvl3pPr>
            <a:lvl4pPr>
              <a:defRPr sz="1100" i="1">
                <a:latin typeface="Libre Franklin" pitchFamily="2" charset="77"/>
              </a:defRPr>
            </a:lvl4pPr>
            <a:lvl5pPr>
              <a:defRPr sz="1100" i="1">
                <a:latin typeface="Libre Franklin" pitchFamily="2" charset="77"/>
              </a:defRPr>
            </a:lvl5pPr>
          </a:lstStyle>
          <a:p>
            <a:pPr lvl="0"/>
            <a:r>
              <a:rPr lang="en-US"/>
              <a:t>Click to edit Master text styles</a:t>
            </a:r>
          </a:p>
        </p:txBody>
      </p:sp>
      <p:pic>
        <p:nvPicPr>
          <p:cNvPr id="9" name="Picture 8">
            <a:extLst>
              <a:ext uri="{FF2B5EF4-FFF2-40B4-BE49-F238E27FC236}">
                <a16:creationId xmlns:a16="http://schemas.microsoft.com/office/drawing/2014/main" id="{E63D8DAE-5045-629F-C5B3-4084CC7AA82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458" y="6419236"/>
            <a:ext cx="1052402" cy="411480"/>
          </a:xfrm>
          <a:prstGeom prst="rect">
            <a:avLst/>
          </a:prstGeom>
        </p:spPr>
      </p:pic>
    </p:spTree>
    <p:extLst>
      <p:ext uri="{BB962C8B-B14F-4D97-AF65-F5344CB8AC3E}">
        <p14:creationId xmlns:p14="http://schemas.microsoft.com/office/powerpoint/2010/main" val="26596167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RI_Jr Word Study">
    <p:bg>
      <p:bgPr>
        <a:solidFill>
          <a:schemeClr val="bg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7AD9E21-D871-134A-B86E-1B93F2482955}"/>
              </a:ext>
            </a:extLst>
          </p:cNvPr>
          <p:cNvSpPr>
            <a:spLocks noGrp="1"/>
          </p:cNvSpPr>
          <p:nvPr>
            <p:ph type="title"/>
          </p:nvPr>
        </p:nvSpPr>
        <p:spPr>
          <a:xfrm>
            <a:off x="212835" y="139927"/>
            <a:ext cx="11766331" cy="1325563"/>
          </a:xfrm>
        </p:spPr>
        <p:txBody>
          <a:bodyPr/>
          <a:lstStyle>
            <a:lvl1pPr>
              <a:defRPr b="1">
                <a:solidFill>
                  <a:srgbClr val="364B9F"/>
                </a:solidFill>
              </a:defRPr>
            </a:lvl1pPr>
          </a:lstStyle>
          <a:p>
            <a:r>
              <a:rPr lang="en-US" dirty="0"/>
              <a:t>Click to edit Master title style</a:t>
            </a:r>
          </a:p>
        </p:txBody>
      </p:sp>
      <p:sp>
        <p:nvSpPr>
          <p:cNvPr id="5" name="Content Placeholder 2">
            <a:extLst>
              <a:ext uri="{FF2B5EF4-FFF2-40B4-BE49-F238E27FC236}">
                <a16:creationId xmlns:a16="http://schemas.microsoft.com/office/drawing/2014/main" id="{49D928FB-BE41-F000-4B67-6ABC23F3AAC3}"/>
              </a:ext>
            </a:extLst>
          </p:cNvPr>
          <p:cNvSpPr>
            <a:spLocks noGrp="1"/>
          </p:cNvSpPr>
          <p:nvPr>
            <p:ph sz="half" idx="10"/>
          </p:nvPr>
        </p:nvSpPr>
        <p:spPr>
          <a:xfrm>
            <a:off x="212834" y="1631988"/>
            <a:ext cx="6442798" cy="4469010"/>
          </a:xfrm>
        </p:spPr>
        <p:txBody>
          <a:bodyPr/>
          <a:lstStyle>
            <a:lvl1pPr>
              <a:defRPr>
                <a:solidFill>
                  <a:schemeClr val="accent2"/>
                </a:solidFill>
                <a:latin typeface="Lexend" pitchFamily="2" charset="77"/>
              </a:defRPr>
            </a:lvl1pPr>
            <a:lvl2pPr>
              <a:defRPr>
                <a:solidFill>
                  <a:schemeClr val="accent2"/>
                </a:solidFill>
                <a:latin typeface="Lexend" pitchFamily="2" charset="77"/>
              </a:defRPr>
            </a:lvl2pPr>
            <a:lvl3pPr>
              <a:defRPr>
                <a:solidFill>
                  <a:schemeClr val="accent2"/>
                </a:solidFill>
                <a:latin typeface="Lexend" pitchFamily="2" charset="77"/>
              </a:defRPr>
            </a:lvl3pPr>
            <a:lvl4pPr>
              <a:defRPr>
                <a:solidFill>
                  <a:schemeClr val="accent2"/>
                </a:solidFill>
                <a:latin typeface="Lexend" pitchFamily="2" charset="77"/>
              </a:defRPr>
            </a:lvl4pPr>
            <a:lvl5pPr>
              <a:defRPr>
                <a:solidFill>
                  <a:schemeClr val="accent2"/>
                </a:solidFill>
                <a:latin typeface="Lexend"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A black and orange logo&#10;&#10;Description automatically generated">
            <a:extLst>
              <a:ext uri="{FF2B5EF4-FFF2-40B4-BE49-F238E27FC236}">
                <a16:creationId xmlns:a16="http://schemas.microsoft.com/office/drawing/2014/main" id="{F6566EDB-7F80-097C-21C6-3AB1097E1F9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3563" y="6236208"/>
            <a:ext cx="1200150" cy="552450"/>
          </a:xfrm>
          <a:prstGeom prst="rect">
            <a:avLst/>
          </a:prstGeom>
        </p:spPr>
      </p:pic>
      <p:sp>
        <p:nvSpPr>
          <p:cNvPr id="2" name="Picture Placeholder 12">
            <a:extLst>
              <a:ext uri="{FF2B5EF4-FFF2-40B4-BE49-F238E27FC236}">
                <a16:creationId xmlns:a16="http://schemas.microsoft.com/office/drawing/2014/main" id="{7BE7D6EF-D805-D3A1-76A0-5A967B3C3DAB}"/>
              </a:ext>
            </a:extLst>
          </p:cNvPr>
          <p:cNvSpPr>
            <a:spLocks noGrp="1"/>
          </p:cNvSpPr>
          <p:nvPr>
            <p:ph type="pic" sz="quarter" idx="11"/>
          </p:nvPr>
        </p:nvSpPr>
        <p:spPr>
          <a:xfrm>
            <a:off x="6820628" y="1631988"/>
            <a:ext cx="5158537" cy="4933704"/>
          </a:xfrm>
          <a:effectLst>
            <a:outerShdw blurRad="177800" dist="38100" dir="2700000" algn="tl" rotWithShape="0">
              <a:prstClr val="black">
                <a:alpha val="40000"/>
              </a:prstClr>
            </a:outerShdw>
          </a:effectLst>
        </p:spPr>
        <p:txBody>
          <a:bodyPr/>
          <a:lstStyle/>
          <a:p>
            <a:endParaRPr lang="en-US"/>
          </a:p>
        </p:txBody>
      </p:sp>
    </p:spTree>
    <p:extLst>
      <p:ext uri="{BB962C8B-B14F-4D97-AF65-F5344CB8AC3E}">
        <p14:creationId xmlns:p14="http://schemas.microsoft.com/office/powerpoint/2010/main" val="41963374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RI_Jr Explor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E9D033-5E4A-B665-F0E4-FD119255FF85}"/>
              </a:ext>
            </a:extLst>
          </p:cNvPr>
          <p:cNvSpPr/>
          <p:nvPr userDrawn="1"/>
        </p:nvSpPr>
        <p:spPr>
          <a:xfrm>
            <a:off x="0" y="0"/>
            <a:ext cx="87761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2">
            <a:extLst>
              <a:ext uri="{FF2B5EF4-FFF2-40B4-BE49-F238E27FC236}">
                <a16:creationId xmlns:a16="http://schemas.microsoft.com/office/drawing/2014/main" id="{03C0F96E-2D76-183F-062B-8C51FBC5168C}"/>
              </a:ext>
            </a:extLst>
          </p:cNvPr>
          <p:cNvSpPr>
            <a:spLocks noGrp="1"/>
          </p:cNvSpPr>
          <p:nvPr>
            <p:ph idx="1"/>
          </p:nvPr>
        </p:nvSpPr>
        <p:spPr>
          <a:xfrm>
            <a:off x="1290517" y="1295401"/>
            <a:ext cx="10688648" cy="5268686"/>
          </a:xfrm>
          <a:solidFill>
            <a:schemeClr val="bg1"/>
          </a:solidFill>
        </p:spPr>
        <p:txBody>
          <a:bodyPr/>
          <a:lstStyle>
            <a:lvl1pPr>
              <a:defRPr sz="3200">
                <a:latin typeface="Lexend Light Light" pitchFamily="2" charset="77"/>
              </a:defRPr>
            </a:lvl1pPr>
            <a:lvl2pPr>
              <a:defRPr sz="2800">
                <a:latin typeface="Lexend Light Light" pitchFamily="2" charset="77"/>
              </a:defRPr>
            </a:lvl2pPr>
            <a:lvl3pPr>
              <a:defRPr sz="2400">
                <a:latin typeface="Lexend Light Light" pitchFamily="2" charset="77"/>
              </a:defRPr>
            </a:lvl3pPr>
            <a:lvl4pPr>
              <a:defRPr sz="2000">
                <a:latin typeface="Lexend Light Light" pitchFamily="2" charset="77"/>
              </a:defRPr>
            </a:lvl4pPr>
            <a:lvl5pPr>
              <a:defRPr sz="2000">
                <a:latin typeface="Lexend Light Light" pitchFamily="2" charset="77"/>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a:extLst>
              <a:ext uri="{FF2B5EF4-FFF2-40B4-BE49-F238E27FC236}">
                <a16:creationId xmlns:a16="http://schemas.microsoft.com/office/drawing/2014/main" id="{A1829140-4B6E-2564-5ED7-7AB90AC5031C}"/>
              </a:ext>
            </a:extLst>
          </p:cNvPr>
          <p:cNvSpPr>
            <a:spLocks noGrp="1"/>
          </p:cNvSpPr>
          <p:nvPr>
            <p:ph type="title"/>
          </p:nvPr>
        </p:nvSpPr>
        <p:spPr>
          <a:xfrm>
            <a:off x="1001486" y="136526"/>
            <a:ext cx="10977679" cy="962932"/>
          </a:xfrm>
          <a:prstGeom prst="rect">
            <a:avLst/>
          </a:prstGeom>
        </p:spPr>
        <p:txBody>
          <a:bodyPr vert="horz" lIns="91440" tIns="45720" rIns="91440" bIns="45720" rtlCol="0" anchor="ctr">
            <a:normAutofit/>
          </a:bodyPr>
          <a:lstStyle>
            <a:lvl1pPr>
              <a:defRPr>
                <a:solidFill>
                  <a:schemeClr val="accent3"/>
                </a:solidFill>
              </a:defRPr>
            </a:lvl1pPr>
          </a:lstStyle>
          <a:p>
            <a:endParaRPr lang="en-US" dirty="0"/>
          </a:p>
        </p:txBody>
      </p:sp>
      <p:pic>
        <p:nvPicPr>
          <p:cNvPr id="12" name="Picture 11" descr="A black and white logo&#10;&#10;Description automatically generated">
            <a:extLst>
              <a:ext uri="{FF2B5EF4-FFF2-40B4-BE49-F238E27FC236}">
                <a16:creationId xmlns:a16="http://schemas.microsoft.com/office/drawing/2014/main" id="{C418EB58-3742-3378-3784-61A4D222814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1440" y="6236208"/>
            <a:ext cx="1220415" cy="557784"/>
          </a:xfrm>
          <a:prstGeom prst="rect">
            <a:avLst/>
          </a:prstGeom>
        </p:spPr>
      </p:pic>
    </p:spTree>
    <p:extLst>
      <p:ext uri="{BB962C8B-B14F-4D97-AF65-F5344CB8AC3E}">
        <p14:creationId xmlns:p14="http://schemas.microsoft.com/office/powerpoint/2010/main" val="42870988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RI_Jr Primary Sourc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E9D033-5E4A-B665-F0E4-FD119255FF85}"/>
              </a:ext>
            </a:extLst>
          </p:cNvPr>
          <p:cNvSpPr/>
          <p:nvPr userDrawn="1"/>
        </p:nvSpPr>
        <p:spPr>
          <a:xfrm>
            <a:off x="0" y="0"/>
            <a:ext cx="87761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2">
            <a:extLst>
              <a:ext uri="{FF2B5EF4-FFF2-40B4-BE49-F238E27FC236}">
                <a16:creationId xmlns:a16="http://schemas.microsoft.com/office/drawing/2014/main" id="{03C0F96E-2D76-183F-062B-8C51FBC5168C}"/>
              </a:ext>
            </a:extLst>
          </p:cNvPr>
          <p:cNvSpPr>
            <a:spLocks noGrp="1"/>
          </p:cNvSpPr>
          <p:nvPr>
            <p:ph idx="1"/>
          </p:nvPr>
        </p:nvSpPr>
        <p:spPr>
          <a:xfrm>
            <a:off x="1290517" y="1295401"/>
            <a:ext cx="5290165" cy="5426072"/>
          </a:xfrm>
          <a:solidFill>
            <a:schemeClr val="bg1"/>
          </a:solidFill>
        </p:spPr>
        <p:txBody>
          <a:bodyPr/>
          <a:lstStyle>
            <a:lvl1pPr>
              <a:defRPr sz="3200">
                <a:latin typeface="Lexend Light Light" pitchFamily="2" charset="77"/>
              </a:defRPr>
            </a:lvl1pPr>
            <a:lvl2pPr>
              <a:defRPr sz="2800">
                <a:latin typeface="Lexend Light Light" pitchFamily="2" charset="77"/>
              </a:defRPr>
            </a:lvl2pPr>
            <a:lvl3pPr>
              <a:defRPr sz="2400">
                <a:latin typeface="Lexend Light Light" pitchFamily="2" charset="77"/>
              </a:defRPr>
            </a:lvl3pPr>
            <a:lvl4pPr>
              <a:defRPr sz="2000">
                <a:latin typeface="Lexend Light Light" pitchFamily="2" charset="77"/>
              </a:defRPr>
            </a:lvl4pPr>
            <a:lvl5pPr>
              <a:defRPr sz="2000">
                <a:latin typeface="Lexend Light Light" pitchFamily="2" charset="77"/>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a:extLst>
              <a:ext uri="{FF2B5EF4-FFF2-40B4-BE49-F238E27FC236}">
                <a16:creationId xmlns:a16="http://schemas.microsoft.com/office/drawing/2014/main" id="{A1829140-4B6E-2564-5ED7-7AB90AC5031C}"/>
              </a:ext>
            </a:extLst>
          </p:cNvPr>
          <p:cNvSpPr>
            <a:spLocks noGrp="1"/>
          </p:cNvSpPr>
          <p:nvPr>
            <p:ph type="title"/>
          </p:nvPr>
        </p:nvSpPr>
        <p:spPr>
          <a:xfrm>
            <a:off x="1001487" y="136526"/>
            <a:ext cx="10977678" cy="962932"/>
          </a:xfrm>
          <a:prstGeom prst="rect">
            <a:avLst/>
          </a:prstGeom>
        </p:spPr>
        <p:txBody>
          <a:bodyPr vert="horz" lIns="91440" tIns="45720" rIns="91440" bIns="45720" rtlCol="0" anchor="ctr">
            <a:normAutofit/>
          </a:bodyPr>
          <a:lstStyle>
            <a:lvl1pPr>
              <a:defRPr>
                <a:solidFill>
                  <a:schemeClr val="accent3"/>
                </a:solidFill>
              </a:defRPr>
            </a:lvl1pPr>
          </a:lstStyle>
          <a:p>
            <a:endParaRPr lang="en-US" dirty="0"/>
          </a:p>
        </p:txBody>
      </p:sp>
      <p:pic>
        <p:nvPicPr>
          <p:cNvPr id="12" name="Picture 11" descr="A black and white logo&#10;&#10;Description automatically generated">
            <a:extLst>
              <a:ext uri="{FF2B5EF4-FFF2-40B4-BE49-F238E27FC236}">
                <a16:creationId xmlns:a16="http://schemas.microsoft.com/office/drawing/2014/main" id="{C418EB58-3742-3378-3784-61A4D222814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1440" y="6236208"/>
            <a:ext cx="1220415" cy="557784"/>
          </a:xfrm>
          <a:prstGeom prst="rect">
            <a:avLst/>
          </a:prstGeom>
        </p:spPr>
      </p:pic>
      <p:sp>
        <p:nvSpPr>
          <p:cNvPr id="9" name="Picture Placeholder 8">
            <a:extLst>
              <a:ext uri="{FF2B5EF4-FFF2-40B4-BE49-F238E27FC236}">
                <a16:creationId xmlns:a16="http://schemas.microsoft.com/office/drawing/2014/main" id="{1F43625B-5A76-157A-0452-1AC70B80E839}"/>
              </a:ext>
            </a:extLst>
          </p:cNvPr>
          <p:cNvSpPr>
            <a:spLocks noGrp="1"/>
          </p:cNvSpPr>
          <p:nvPr>
            <p:ph type="pic" sz="quarter" idx="12"/>
          </p:nvPr>
        </p:nvSpPr>
        <p:spPr>
          <a:xfrm>
            <a:off x="6745001" y="1295401"/>
            <a:ext cx="5234164" cy="5285280"/>
          </a:xfrm>
          <a:effectLst>
            <a:outerShdw blurRad="177800" dist="38100" dir="2700000" algn="tl" rotWithShape="0">
              <a:prstClr val="black">
                <a:alpha val="40000"/>
              </a:prstClr>
            </a:outerShdw>
          </a:effectLst>
        </p:spPr>
        <p:txBody>
          <a:bodyPr/>
          <a:lstStyle/>
          <a:p>
            <a:endParaRPr lang="en-US" dirty="0"/>
          </a:p>
        </p:txBody>
      </p:sp>
    </p:spTree>
    <p:extLst>
      <p:ext uri="{BB962C8B-B14F-4D97-AF65-F5344CB8AC3E}">
        <p14:creationId xmlns:p14="http://schemas.microsoft.com/office/powerpoint/2010/main" val="7587320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RI_Jr Discus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E9D033-5E4A-B665-F0E4-FD119255FF85}"/>
              </a:ext>
            </a:extLst>
          </p:cNvPr>
          <p:cNvSpPr/>
          <p:nvPr userDrawn="1"/>
        </p:nvSpPr>
        <p:spPr>
          <a:xfrm>
            <a:off x="0" y="0"/>
            <a:ext cx="877617" cy="6858000"/>
          </a:xfrm>
          <a:prstGeom prst="rect">
            <a:avLst/>
          </a:prstGeom>
          <a:solidFill>
            <a:srgbClr val="F058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2">
            <a:extLst>
              <a:ext uri="{FF2B5EF4-FFF2-40B4-BE49-F238E27FC236}">
                <a16:creationId xmlns:a16="http://schemas.microsoft.com/office/drawing/2014/main" id="{03C0F96E-2D76-183F-062B-8C51FBC5168C}"/>
              </a:ext>
            </a:extLst>
          </p:cNvPr>
          <p:cNvSpPr>
            <a:spLocks noGrp="1"/>
          </p:cNvSpPr>
          <p:nvPr>
            <p:ph idx="1"/>
          </p:nvPr>
        </p:nvSpPr>
        <p:spPr>
          <a:xfrm>
            <a:off x="1290517" y="1295401"/>
            <a:ext cx="10688648" cy="5268686"/>
          </a:xfrm>
          <a:solidFill>
            <a:schemeClr val="bg1"/>
          </a:solidFill>
        </p:spPr>
        <p:txBody>
          <a:bodyPr/>
          <a:lstStyle>
            <a:lvl1pPr>
              <a:defRPr sz="3200">
                <a:latin typeface="Lexend Light Light" pitchFamily="2" charset="77"/>
              </a:defRPr>
            </a:lvl1pPr>
            <a:lvl2pPr>
              <a:defRPr sz="2800">
                <a:latin typeface="Lexend Light Light" pitchFamily="2" charset="77"/>
              </a:defRPr>
            </a:lvl2pPr>
            <a:lvl3pPr>
              <a:defRPr sz="2400">
                <a:latin typeface="Lexend Light Light" pitchFamily="2" charset="77"/>
              </a:defRPr>
            </a:lvl3pPr>
            <a:lvl4pPr>
              <a:defRPr sz="2000">
                <a:latin typeface="Lexend Light Light" pitchFamily="2" charset="77"/>
              </a:defRPr>
            </a:lvl4pPr>
            <a:lvl5pPr>
              <a:defRPr sz="2000">
                <a:latin typeface="Lexend Light Light" pitchFamily="2" charset="77"/>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 black and white logo&#10;&#10;Description automatically generated">
            <a:extLst>
              <a:ext uri="{FF2B5EF4-FFF2-40B4-BE49-F238E27FC236}">
                <a16:creationId xmlns:a16="http://schemas.microsoft.com/office/drawing/2014/main" id="{FB285178-D1A7-EBB4-E3C0-A63748A314FE}"/>
              </a:ext>
            </a:extLst>
          </p:cNvPr>
          <p:cNvPicPr>
            <a:picLocks/>
          </p:cNvPicPr>
          <p:nvPr userDrawn="1"/>
        </p:nvPicPr>
        <p:blipFill>
          <a:blip r:embed="rId2" cstate="hqprint">
            <a:extLst>
              <a:ext uri="{28A0092B-C50C-407E-A947-70E740481C1C}">
                <a14:useLocalDpi xmlns:a14="http://schemas.microsoft.com/office/drawing/2010/main"/>
              </a:ext>
            </a:extLst>
          </a:blip>
          <a:stretch>
            <a:fillRect/>
          </a:stretch>
        </p:blipFill>
        <p:spPr>
          <a:xfrm>
            <a:off x="88910" y="6238839"/>
            <a:ext cx="1201607" cy="555885"/>
          </a:xfrm>
          <a:prstGeom prst="rect">
            <a:avLst/>
          </a:prstGeom>
        </p:spPr>
      </p:pic>
      <p:sp>
        <p:nvSpPr>
          <p:cNvPr id="7" name="Title Placeholder 1">
            <a:extLst>
              <a:ext uri="{FF2B5EF4-FFF2-40B4-BE49-F238E27FC236}">
                <a16:creationId xmlns:a16="http://schemas.microsoft.com/office/drawing/2014/main" id="{A1829140-4B6E-2564-5ED7-7AB90AC5031C}"/>
              </a:ext>
            </a:extLst>
          </p:cNvPr>
          <p:cNvSpPr>
            <a:spLocks noGrp="1"/>
          </p:cNvSpPr>
          <p:nvPr>
            <p:ph type="title" hasCustomPrompt="1"/>
          </p:nvPr>
        </p:nvSpPr>
        <p:spPr>
          <a:xfrm>
            <a:off x="1001486" y="136526"/>
            <a:ext cx="10977679" cy="962932"/>
          </a:xfrm>
          <a:prstGeom prst="rect">
            <a:avLst/>
          </a:prstGeom>
        </p:spPr>
        <p:txBody>
          <a:bodyPr vert="horz" lIns="91440" tIns="45720" rIns="91440" bIns="45720" rtlCol="0" anchor="ctr">
            <a:normAutofit/>
          </a:bodyPr>
          <a:lstStyle>
            <a:lvl1pPr>
              <a:defRPr>
                <a:solidFill>
                  <a:srgbClr val="F05835"/>
                </a:solidFill>
              </a:defRPr>
            </a:lvl1pPr>
          </a:lstStyle>
          <a:p>
            <a:r>
              <a:rPr lang="en-US" dirty="0"/>
              <a:t>Discussion Questions</a:t>
            </a:r>
          </a:p>
        </p:txBody>
      </p:sp>
    </p:spTree>
    <p:extLst>
      <p:ext uri="{BB962C8B-B14F-4D97-AF65-F5344CB8AC3E}">
        <p14:creationId xmlns:p14="http://schemas.microsoft.com/office/powerpoint/2010/main" val="33202074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RI_Jr Asses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E9D033-5E4A-B665-F0E4-FD119255FF85}"/>
              </a:ext>
            </a:extLst>
          </p:cNvPr>
          <p:cNvSpPr/>
          <p:nvPr userDrawn="1"/>
        </p:nvSpPr>
        <p:spPr>
          <a:xfrm>
            <a:off x="0" y="0"/>
            <a:ext cx="877617" cy="6858000"/>
          </a:xfrm>
          <a:prstGeom prst="rect">
            <a:avLst/>
          </a:prstGeom>
          <a:solidFill>
            <a:srgbClr val="364B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2">
            <a:extLst>
              <a:ext uri="{FF2B5EF4-FFF2-40B4-BE49-F238E27FC236}">
                <a16:creationId xmlns:a16="http://schemas.microsoft.com/office/drawing/2014/main" id="{03C0F96E-2D76-183F-062B-8C51FBC5168C}"/>
              </a:ext>
            </a:extLst>
          </p:cNvPr>
          <p:cNvSpPr>
            <a:spLocks noGrp="1"/>
          </p:cNvSpPr>
          <p:nvPr>
            <p:ph idx="1"/>
          </p:nvPr>
        </p:nvSpPr>
        <p:spPr>
          <a:xfrm>
            <a:off x="1290517" y="1295401"/>
            <a:ext cx="10688648" cy="5268686"/>
          </a:xfrm>
          <a:solidFill>
            <a:schemeClr val="bg1"/>
          </a:solidFill>
        </p:spPr>
        <p:txBody>
          <a:bodyPr/>
          <a:lstStyle>
            <a:lvl1pPr>
              <a:defRPr sz="3200">
                <a:latin typeface="Lexend Light Light" pitchFamily="2" charset="77"/>
              </a:defRPr>
            </a:lvl1pPr>
            <a:lvl2pPr>
              <a:defRPr sz="2800">
                <a:latin typeface="Lexend Light Light" pitchFamily="2" charset="77"/>
              </a:defRPr>
            </a:lvl2pPr>
            <a:lvl3pPr>
              <a:defRPr sz="2400">
                <a:latin typeface="Lexend Light Light" pitchFamily="2" charset="77"/>
              </a:defRPr>
            </a:lvl3pPr>
            <a:lvl4pPr>
              <a:defRPr sz="2000">
                <a:latin typeface="Lexend Light Light" pitchFamily="2" charset="77"/>
              </a:defRPr>
            </a:lvl4pPr>
            <a:lvl5pPr>
              <a:defRPr sz="2000">
                <a:latin typeface="Lexend Light Light" pitchFamily="2" charset="77"/>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a:extLst>
              <a:ext uri="{FF2B5EF4-FFF2-40B4-BE49-F238E27FC236}">
                <a16:creationId xmlns:a16="http://schemas.microsoft.com/office/drawing/2014/main" id="{A1829140-4B6E-2564-5ED7-7AB90AC5031C}"/>
              </a:ext>
            </a:extLst>
          </p:cNvPr>
          <p:cNvSpPr>
            <a:spLocks noGrp="1"/>
          </p:cNvSpPr>
          <p:nvPr>
            <p:ph type="title" hasCustomPrompt="1"/>
          </p:nvPr>
        </p:nvSpPr>
        <p:spPr>
          <a:xfrm>
            <a:off x="1001486" y="136526"/>
            <a:ext cx="10977679" cy="962932"/>
          </a:xfrm>
          <a:prstGeom prst="rect">
            <a:avLst/>
          </a:prstGeom>
        </p:spPr>
        <p:txBody>
          <a:bodyPr vert="horz" lIns="91440" tIns="45720" rIns="91440" bIns="45720" rtlCol="0" anchor="ctr">
            <a:normAutofit/>
          </a:bodyPr>
          <a:lstStyle>
            <a:lvl1pPr>
              <a:defRPr>
                <a:solidFill>
                  <a:srgbClr val="364B9F"/>
                </a:solidFill>
              </a:defRPr>
            </a:lvl1pPr>
          </a:lstStyle>
          <a:p>
            <a:r>
              <a:rPr lang="en-US" dirty="0"/>
              <a:t>Assessment</a:t>
            </a:r>
          </a:p>
        </p:txBody>
      </p:sp>
      <p:pic>
        <p:nvPicPr>
          <p:cNvPr id="9" name="Picture 8" descr="A black and white logo with orange splash&#10;&#10;Description automatically generated">
            <a:extLst>
              <a:ext uri="{FF2B5EF4-FFF2-40B4-BE49-F238E27FC236}">
                <a16:creationId xmlns:a16="http://schemas.microsoft.com/office/drawing/2014/main" id="{D7797696-62B0-3ED0-015F-0FC07C8DA3B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1440" y="6236208"/>
            <a:ext cx="1220415" cy="557784"/>
          </a:xfrm>
          <a:prstGeom prst="rect">
            <a:avLst/>
          </a:prstGeom>
        </p:spPr>
      </p:pic>
    </p:spTree>
    <p:extLst>
      <p:ext uri="{BB962C8B-B14F-4D97-AF65-F5344CB8AC3E}">
        <p14:creationId xmlns:p14="http://schemas.microsoft.com/office/powerpoint/2010/main" val="6411342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RI_Jr Title">
    <p:bg>
      <p:bgPr>
        <a:solidFill>
          <a:srgbClr val="364B9F"/>
        </a:solidFill>
        <a:effectLst/>
      </p:bgPr>
    </p:bg>
    <p:spTree>
      <p:nvGrpSpPr>
        <p:cNvPr id="1" name=""/>
        <p:cNvGrpSpPr/>
        <p:nvPr/>
      </p:nvGrpSpPr>
      <p:grpSpPr>
        <a:xfrm>
          <a:off x="0" y="0"/>
          <a:ext cx="0" cy="0"/>
          <a:chOff x="0" y="0"/>
          <a:chExt cx="0" cy="0"/>
        </a:xfrm>
      </p:grpSpPr>
      <p:pic>
        <p:nvPicPr>
          <p:cNvPr id="2" name="Picture 1" descr="A black and white logo with orange and white letters&#10;&#10;Description automatically generated">
            <a:extLst>
              <a:ext uri="{FF2B5EF4-FFF2-40B4-BE49-F238E27FC236}">
                <a16:creationId xmlns:a16="http://schemas.microsoft.com/office/drawing/2014/main" id="{099089D4-93F6-B93A-8510-0579EE6DFFC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795015" y="1319331"/>
            <a:ext cx="6601968" cy="3017394"/>
          </a:xfrm>
          <a:prstGeom prst="rect">
            <a:avLst/>
          </a:prstGeom>
        </p:spPr>
      </p:pic>
      <p:sp>
        <p:nvSpPr>
          <p:cNvPr id="4" name="Text Placeholder 3">
            <a:extLst>
              <a:ext uri="{FF2B5EF4-FFF2-40B4-BE49-F238E27FC236}">
                <a16:creationId xmlns:a16="http://schemas.microsoft.com/office/drawing/2014/main" id="{F36B7462-3758-56C9-286D-5F719D392F2B}"/>
              </a:ext>
            </a:extLst>
          </p:cNvPr>
          <p:cNvSpPr>
            <a:spLocks noGrp="1"/>
          </p:cNvSpPr>
          <p:nvPr>
            <p:ph type="body" sz="quarter" idx="10"/>
          </p:nvPr>
        </p:nvSpPr>
        <p:spPr>
          <a:xfrm>
            <a:off x="969714" y="4601980"/>
            <a:ext cx="10252569" cy="1728436"/>
          </a:xfrm>
        </p:spPr>
        <p:txBody>
          <a:bodyPr anchor="t">
            <a:normAutofit/>
          </a:bodyPr>
          <a:lstStyle>
            <a:lvl1pPr marL="0" indent="0" algn="ctr">
              <a:buNone/>
              <a:defRPr sz="4000" b="0">
                <a:solidFill>
                  <a:schemeClr val="bg1"/>
                </a:solidFill>
                <a:latin typeface="Libre Baskerville" panose="02000000000000000000" pitchFamily="2" charset="0"/>
              </a:defRPr>
            </a:lvl1pPr>
            <a:lvl2pPr marL="457200" indent="0">
              <a:buNone/>
              <a:defRPr>
                <a:latin typeface="Libre Baskerville" panose="02000000000000000000" pitchFamily="2" charset="0"/>
              </a:defRPr>
            </a:lvl2pPr>
            <a:lvl3pPr marL="914400" indent="0">
              <a:buNone/>
              <a:defRPr>
                <a:latin typeface="Libre Baskerville" panose="02000000000000000000" pitchFamily="2" charset="0"/>
              </a:defRPr>
            </a:lvl3pPr>
            <a:lvl4pPr marL="1371600" indent="0">
              <a:buNone/>
              <a:defRPr>
                <a:latin typeface="Libre Baskerville" panose="02000000000000000000" pitchFamily="2" charset="0"/>
              </a:defRPr>
            </a:lvl4pPr>
            <a:lvl5pPr marL="1828800" indent="0">
              <a:buNone/>
              <a:defRPr>
                <a:latin typeface="Libre Baskerville" panose="02000000000000000000" pitchFamily="2" charset="0"/>
              </a:defRPr>
            </a:lvl5pPr>
          </a:lstStyle>
          <a:p>
            <a:pPr lvl="0"/>
            <a:r>
              <a:rPr lang="en-US" dirty="0"/>
              <a:t>Click to edit Master text styles</a:t>
            </a:r>
          </a:p>
        </p:txBody>
      </p:sp>
    </p:spTree>
    <p:extLst>
      <p:ext uri="{BB962C8B-B14F-4D97-AF65-F5344CB8AC3E}">
        <p14:creationId xmlns:p14="http://schemas.microsoft.com/office/powerpoint/2010/main" val="15456875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RI_Jr Color Key">
    <p:bg>
      <p:bgPr>
        <a:solidFill>
          <a:schemeClr val="bg2"/>
        </a:solidFill>
        <a:effectLst/>
      </p:bgPr>
    </p:bg>
    <p:spTree>
      <p:nvGrpSpPr>
        <p:cNvPr id="1" name=""/>
        <p:cNvGrpSpPr/>
        <p:nvPr/>
      </p:nvGrpSpPr>
      <p:grpSpPr>
        <a:xfrm>
          <a:off x="0" y="0"/>
          <a:ext cx="0" cy="0"/>
          <a:chOff x="0" y="0"/>
          <a:chExt cx="0" cy="0"/>
        </a:xfrm>
      </p:grpSpPr>
      <p:pic>
        <p:nvPicPr>
          <p:cNvPr id="11" name="Picture 10" descr="A black and orange logo&#10;&#10;Description automatically generated">
            <a:extLst>
              <a:ext uri="{FF2B5EF4-FFF2-40B4-BE49-F238E27FC236}">
                <a16:creationId xmlns:a16="http://schemas.microsoft.com/office/drawing/2014/main" id="{F6566EDB-7F80-097C-21C6-3AB1097E1F9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3563" y="6236208"/>
            <a:ext cx="1200150" cy="552450"/>
          </a:xfrm>
          <a:prstGeom prst="rect">
            <a:avLst/>
          </a:prstGeom>
        </p:spPr>
      </p:pic>
      <p:pic>
        <p:nvPicPr>
          <p:cNvPr id="10" name="Graphic 9" descr="Pencil with solid fill">
            <a:extLst>
              <a:ext uri="{FF2B5EF4-FFF2-40B4-BE49-F238E27FC236}">
                <a16:creationId xmlns:a16="http://schemas.microsoft.com/office/drawing/2014/main" id="{1CDD34CC-4046-8FD3-B704-3D1268F714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flipH="1">
            <a:off x="7515699" y="1803112"/>
            <a:ext cx="731520" cy="731520"/>
          </a:xfrm>
          <a:prstGeom prst="rect">
            <a:avLst/>
          </a:prstGeom>
        </p:spPr>
      </p:pic>
      <p:pic>
        <p:nvPicPr>
          <p:cNvPr id="12" name="Graphic 11" descr="Open book with solid fill">
            <a:extLst>
              <a:ext uri="{FF2B5EF4-FFF2-40B4-BE49-F238E27FC236}">
                <a16:creationId xmlns:a16="http://schemas.microsoft.com/office/drawing/2014/main" id="{7231E29E-222F-085E-5337-46AF69455F7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732607" y="4157359"/>
            <a:ext cx="719137" cy="719137"/>
          </a:xfrm>
          <a:prstGeom prst="rect">
            <a:avLst/>
          </a:prstGeom>
        </p:spPr>
      </p:pic>
      <p:sp>
        <p:nvSpPr>
          <p:cNvPr id="13" name="Rectangle 12">
            <a:extLst>
              <a:ext uri="{FF2B5EF4-FFF2-40B4-BE49-F238E27FC236}">
                <a16:creationId xmlns:a16="http://schemas.microsoft.com/office/drawing/2014/main" id="{E233BED7-5C4D-94FA-8A1E-C8224CBCA2CF}"/>
              </a:ext>
            </a:extLst>
          </p:cNvPr>
          <p:cNvSpPr/>
          <p:nvPr userDrawn="1"/>
        </p:nvSpPr>
        <p:spPr>
          <a:xfrm>
            <a:off x="212835" y="2757396"/>
            <a:ext cx="3749039" cy="2534132"/>
          </a:xfrm>
          <a:prstGeom prst="rect">
            <a:avLst/>
          </a:prstGeom>
          <a:solidFill>
            <a:srgbClr val="F05835"/>
          </a:solidFill>
          <a:ln>
            <a:noFill/>
          </a:ln>
          <a:effectLst>
            <a:outerShdw blurRad="177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solidFill>
              <a:latin typeface="Lexend" pitchFamily="2" charset="77"/>
            </a:endParaRPr>
          </a:p>
          <a:p>
            <a:pPr algn="ctr"/>
            <a:endParaRPr lang="en-US" sz="3600" dirty="0">
              <a:solidFill>
                <a:schemeClr val="bg1"/>
              </a:solidFill>
              <a:latin typeface="Lexend" pitchFamily="2" charset="77"/>
            </a:endParaRPr>
          </a:p>
          <a:p>
            <a:pPr algn="ctr"/>
            <a:endParaRPr lang="en-US" sz="3600" dirty="0">
              <a:solidFill>
                <a:schemeClr val="bg1"/>
              </a:solidFill>
              <a:latin typeface="Lexend" pitchFamily="2" charset="77"/>
            </a:endParaRPr>
          </a:p>
          <a:p>
            <a:pPr algn="ctr"/>
            <a:r>
              <a:rPr lang="en-US" sz="3600" dirty="0">
                <a:solidFill>
                  <a:schemeClr val="bg1"/>
                </a:solidFill>
                <a:latin typeface="Lexend" pitchFamily="2" charset="77"/>
              </a:rPr>
              <a:t>Discussion</a:t>
            </a:r>
          </a:p>
        </p:txBody>
      </p:sp>
      <p:pic>
        <p:nvPicPr>
          <p:cNvPr id="8" name="Graphic 7" descr="Chat with solid fill">
            <a:extLst>
              <a:ext uri="{FF2B5EF4-FFF2-40B4-BE49-F238E27FC236}">
                <a16:creationId xmlns:a16="http://schemas.microsoft.com/office/drawing/2014/main" id="{F97462E7-332D-47D5-1F8B-0E37FFA7E98C}"/>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122423" y="2757396"/>
            <a:ext cx="2133591" cy="2133591"/>
          </a:xfrm>
          <a:prstGeom prst="rect">
            <a:avLst/>
          </a:prstGeom>
        </p:spPr>
      </p:pic>
      <p:sp>
        <p:nvSpPr>
          <p:cNvPr id="15" name="Rectangle 14">
            <a:extLst>
              <a:ext uri="{FF2B5EF4-FFF2-40B4-BE49-F238E27FC236}">
                <a16:creationId xmlns:a16="http://schemas.microsoft.com/office/drawing/2014/main" id="{AC33BFFF-422A-54BA-D6AA-9A48B8800C2E}"/>
              </a:ext>
            </a:extLst>
          </p:cNvPr>
          <p:cNvSpPr/>
          <p:nvPr userDrawn="1"/>
        </p:nvSpPr>
        <p:spPr>
          <a:xfrm>
            <a:off x="4217655" y="2757396"/>
            <a:ext cx="3749039" cy="2534132"/>
          </a:xfrm>
          <a:prstGeom prst="rect">
            <a:avLst/>
          </a:prstGeom>
          <a:solidFill>
            <a:schemeClr val="accent3"/>
          </a:solidFill>
          <a:ln>
            <a:noFill/>
          </a:ln>
          <a:effectLst>
            <a:outerShdw blurRad="177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solidFill>
              <a:latin typeface="Lexend" pitchFamily="2" charset="77"/>
            </a:endParaRPr>
          </a:p>
          <a:p>
            <a:pPr algn="ctr"/>
            <a:endParaRPr lang="en-US" sz="3600" dirty="0">
              <a:solidFill>
                <a:schemeClr val="bg1"/>
              </a:solidFill>
              <a:latin typeface="Lexend" pitchFamily="2" charset="77"/>
            </a:endParaRPr>
          </a:p>
          <a:p>
            <a:pPr algn="ctr"/>
            <a:endParaRPr lang="en-US" sz="3600" dirty="0">
              <a:solidFill>
                <a:schemeClr val="bg1"/>
              </a:solidFill>
              <a:latin typeface="Lexend" pitchFamily="2" charset="77"/>
            </a:endParaRPr>
          </a:p>
          <a:p>
            <a:pPr algn="ctr"/>
            <a:r>
              <a:rPr lang="en-US" sz="3600" dirty="0">
                <a:solidFill>
                  <a:schemeClr val="bg1"/>
                </a:solidFill>
                <a:latin typeface="Lexend" pitchFamily="2" charset="77"/>
              </a:rPr>
              <a:t>Primary Source</a:t>
            </a:r>
          </a:p>
        </p:txBody>
      </p:sp>
      <p:pic>
        <p:nvPicPr>
          <p:cNvPr id="16" name="Graphic 15" descr="Open book with solid fill">
            <a:extLst>
              <a:ext uri="{FF2B5EF4-FFF2-40B4-BE49-F238E27FC236}">
                <a16:creationId xmlns:a16="http://schemas.microsoft.com/office/drawing/2014/main" id="{980C4427-001B-0BA2-8CF5-9041D6E79C7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81456" y="2891561"/>
            <a:ext cx="1681761" cy="1681761"/>
          </a:xfrm>
          <a:prstGeom prst="rect">
            <a:avLst/>
          </a:prstGeom>
        </p:spPr>
      </p:pic>
      <p:sp>
        <p:nvSpPr>
          <p:cNvPr id="14" name="Rectangle 13">
            <a:extLst>
              <a:ext uri="{FF2B5EF4-FFF2-40B4-BE49-F238E27FC236}">
                <a16:creationId xmlns:a16="http://schemas.microsoft.com/office/drawing/2014/main" id="{7D24008A-6B62-DF86-AF32-0992FDC08B9C}"/>
              </a:ext>
            </a:extLst>
          </p:cNvPr>
          <p:cNvSpPr/>
          <p:nvPr userDrawn="1"/>
        </p:nvSpPr>
        <p:spPr>
          <a:xfrm>
            <a:off x="8222473" y="2757396"/>
            <a:ext cx="3749039" cy="2534132"/>
          </a:xfrm>
          <a:prstGeom prst="rect">
            <a:avLst/>
          </a:prstGeom>
          <a:solidFill>
            <a:srgbClr val="364B9F"/>
          </a:solidFill>
          <a:ln>
            <a:noFill/>
          </a:ln>
          <a:effectLst>
            <a:outerShdw blurRad="177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solidFill>
              <a:latin typeface="Lexend" pitchFamily="2" charset="77"/>
            </a:endParaRPr>
          </a:p>
          <a:p>
            <a:pPr algn="ctr"/>
            <a:endParaRPr lang="en-US" sz="3600" dirty="0">
              <a:solidFill>
                <a:schemeClr val="bg1"/>
              </a:solidFill>
              <a:latin typeface="Lexend" pitchFamily="2" charset="77"/>
            </a:endParaRPr>
          </a:p>
          <a:p>
            <a:pPr algn="ctr"/>
            <a:endParaRPr lang="en-US" sz="3600" dirty="0">
              <a:solidFill>
                <a:schemeClr val="bg1"/>
              </a:solidFill>
              <a:latin typeface="Lexend" pitchFamily="2" charset="77"/>
            </a:endParaRPr>
          </a:p>
          <a:p>
            <a:pPr algn="ctr"/>
            <a:r>
              <a:rPr lang="en-US" sz="3600" dirty="0">
                <a:solidFill>
                  <a:schemeClr val="bg1"/>
                </a:solidFill>
                <a:latin typeface="Lexend" pitchFamily="2" charset="77"/>
              </a:rPr>
              <a:t>Assessment</a:t>
            </a:r>
          </a:p>
        </p:txBody>
      </p:sp>
      <p:pic>
        <p:nvPicPr>
          <p:cNvPr id="17" name="Graphic 16" descr="Pencil with solid fill">
            <a:extLst>
              <a:ext uri="{FF2B5EF4-FFF2-40B4-BE49-F238E27FC236}">
                <a16:creationId xmlns:a16="http://schemas.microsoft.com/office/drawing/2014/main" id="{DAB6A9C4-DF92-0645-8821-F60F2DE807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20782001" flipH="1">
            <a:off x="9204273" y="2844577"/>
            <a:ext cx="1775727" cy="1775727"/>
          </a:xfrm>
          <a:prstGeom prst="rect">
            <a:avLst/>
          </a:prstGeom>
        </p:spPr>
      </p:pic>
      <p:sp>
        <p:nvSpPr>
          <p:cNvPr id="28" name="TextBox 27">
            <a:extLst>
              <a:ext uri="{FF2B5EF4-FFF2-40B4-BE49-F238E27FC236}">
                <a16:creationId xmlns:a16="http://schemas.microsoft.com/office/drawing/2014/main" id="{1BD52016-8DDA-210C-965F-0C75F477D7E5}"/>
              </a:ext>
            </a:extLst>
          </p:cNvPr>
          <p:cNvSpPr txBox="1"/>
          <p:nvPr userDrawn="1"/>
        </p:nvSpPr>
        <p:spPr>
          <a:xfrm>
            <a:off x="1754343" y="858432"/>
            <a:ext cx="8935986" cy="1015663"/>
          </a:xfrm>
          <a:prstGeom prst="rect">
            <a:avLst/>
          </a:prstGeom>
          <a:noFill/>
        </p:spPr>
        <p:txBody>
          <a:bodyPr wrap="square" rtlCol="0">
            <a:spAutoFit/>
          </a:bodyPr>
          <a:lstStyle/>
          <a:p>
            <a:pPr algn="ctr"/>
            <a:r>
              <a:rPr lang="en-US" sz="6000" dirty="0">
                <a:solidFill>
                  <a:schemeClr val="accent2"/>
                </a:solidFill>
                <a:latin typeface="Libre Baskerville" panose="02000000000000000000" pitchFamily="2" charset="0"/>
              </a:rPr>
              <a:t>Slide Deck Color Key</a:t>
            </a:r>
          </a:p>
        </p:txBody>
      </p:sp>
    </p:spTree>
    <p:extLst>
      <p:ext uri="{BB962C8B-B14F-4D97-AF65-F5344CB8AC3E}">
        <p14:creationId xmlns:p14="http://schemas.microsoft.com/office/powerpoint/2010/main" val="40377730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9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415600" y="3778833"/>
            <a:ext cx="11360800" cy="10569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110843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3F40E-42E0-1B49-9D09-2A985E9D26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D62265-7207-8E4B-B38C-92C2CC136F44}"/>
              </a:ext>
            </a:extLst>
          </p:cNvPr>
          <p:cNvSpPr>
            <a:spLocks noGrp="1"/>
          </p:cNvSpPr>
          <p:nvPr>
            <p:ph sz="half" idx="1"/>
          </p:nvPr>
        </p:nvSpPr>
        <p:spPr>
          <a:xfrm>
            <a:off x="207578" y="1631987"/>
            <a:ext cx="5736022" cy="45966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61978FD-26C5-4443-8855-2D15CAD79ADF}"/>
              </a:ext>
            </a:extLst>
          </p:cNvPr>
          <p:cNvSpPr>
            <a:spLocks noGrp="1"/>
          </p:cNvSpPr>
          <p:nvPr>
            <p:ph sz="half" idx="2"/>
          </p:nvPr>
        </p:nvSpPr>
        <p:spPr>
          <a:xfrm>
            <a:off x="6095999" y="1631987"/>
            <a:ext cx="5883165" cy="45966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4702DBC5-49CC-FB48-9072-ED540324DE41}"/>
              </a:ext>
            </a:extLst>
          </p:cNvPr>
          <p:cNvSpPr>
            <a:spLocks noGrp="1"/>
          </p:cNvSpPr>
          <p:nvPr>
            <p:ph type="sldNum" sz="quarter" idx="12"/>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dirty="0"/>
          </a:p>
        </p:txBody>
      </p:sp>
      <p:sp>
        <p:nvSpPr>
          <p:cNvPr id="13" name="Footer Placeholder 4">
            <a:extLst>
              <a:ext uri="{FF2B5EF4-FFF2-40B4-BE49-F238E27FC236}">
                <a16:creationId xmlns:a16="http://schemas.microsoft.com/office/drawing/2014/main" id="{34E61766-EA53-4645-B758-141838A328DA}"/>
              </a:ext>
            </a:extLst>
          </p:cNvPr>
          <p:cNvSpPr>
            <a:spLocks noGrp="1"/>
          </p:cNvSpPr>
          <p:nvPr>
            <p:ph type="ftr" sz="quarter" idx="11"/>
          </p:nvPr>
        </p:nvSpPr>
        <p:spPr>
          <a:xfrm>
            <a:off x="4038600" y="6442414"/>
            <a:ext cx="6637284" cy="365125"/>
          </a:xfrm>
          <a:prstGeom prst="rect">
            <a:avLst/>
          </a:prstGeom>
        </p:spPr>
        <p:txBody>
          <a:bodyPr vert="horz" lIns="91440" tIns="45720" rIns="91440" bIns="45720" rtlCol="0" anchor="ctr"/>
          <a:lstStyle>
            <a:lvl1pPr algn="ctr">
              <a:defRPr sz="1100" b="0" i="1">
                <a:solidFill>
                  <a:schemeClr val="bg1"/>
                </a:solidFill>
                <a:latin typeface="Libre Franklin" pitchFamily="2" charset="77"/>
              </a:defRPr>
            </a:lvl1pPr>
          </a:lstStyle>
          <a:p>
            <a:endParaRPr lang="en-US" dirty="0"/>
          </a:p>
        </p:txBody>
      </p:sp>
      <p:sp>
        <p:nvSpPr>
          <p:cNvPr id="14" name="Date Placeholder 3">
            <a:extLst>
              <a:ext uri="{FF2B5EF4-FFF2-40B4-BE49-F238E27FC236}">
                <a16:creationId xmlns:a16="http://schemas.microsoft.com/office/drawing/2014/main" id="{FBE5E5FF-E748-1D46-98EE-F9D1839CCCAF}"/>
              </a:ext>
            </a:extLst>
          </p:cNvPr>
          <p:cNvSpPr>
            <a:spLocks noGrp="1"/>
          </p:cNvSpPr>
          <p:nvPr>
            <p:ph type="dt" sz="half" idx="10"/>
          </p:nvPr>
        </p:nvSpPr>
        <p:spPr>
          <a:xfrm>
            <a:off x="2270234" y="6442414"/>
            <a:ext cx="1555533" cy="365125"/>
          </a:xfrm>
          <a:prstGeom prst="rect">
            <a:avLst/>
          </a:prstGeom>
        </p:spPr>
        <p:txBody>
          <a:bodyPr vert="horz" lIns="91440" tIns="45720" rIns="91440" bIns="45720" rtlCol="0" anchor="ctr"/>
          <a:lstStyle>
            <a:lvl1pPr algn="l">
              <a:defRPr sz="1100" b="0" i="0">
                <a:solidFill>
                  <a:schemeClr val="bg1"/>
                </a:solidFill>
                <a:latin typeface="Libre Franklin" pitchFamily="2" charset="77"/>
              </a:defRPr>
            </a:lvl1pPr>
          </a:lstStyle>
          <a:p>
            <a:fld id="{49AC225C-49B4-E545-B3D2-A80E86B5E786}" type="datetime1">
              <a:rPr lang="en-US" smtClean="0"/>
              <a:t>12/4/2024</a:t>
            </a:fld>
            <a:endParaRPr lang="en-US" dirty="0"/>
          </a:p>
        </p:txBody>
      </p:sp>
      <p:pic>
        <p:nvPicPr>
          <p:cNvPr id="6" name="Picture 5">
            <a:extLst>
              <a:ext uri="{FF2B5EF4-FFF2-40B4-BE49-F238E27FC236}">
                <a16:creationId xmlns:a16="http://schemas.microsoft.com/office/drawing/2014/main" id="{3C082319-4E77-37A3-32BD-47BCC656D17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458" y="6419236"/>
            <a:ext cx="1052402" cy="411480"/>
          </a:xfrm>
          <a:prstGeom prst="rect">
            <a:avLst/>
          </a:prstGeom>
        </p:spPr>
      </p:pic>
    </p:spTree>
    <p:extLst>
      <p:ext uri="{BB962C8B-B14F-4D97-AF65-F5344CB8AC3E}">
        <p14:creationId xmlns:p14="http://schemas.microsoft.com/office/powerpoint/2010/main" val="752739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02B15A0-1BAC-2847-9689-C70F2BF9043E}"/>
              </a:ext>
            </a:extLst>
          </p:cNvPr>
          <p:cNvSpPr>
            <a:spLocks noGrp="1"/>
          </p:cNvSpPr>
          <p:nvPr>
            <p:ph type="body" idx="1"/>
          </p:nvPr>
        </p:nvSpPr>
        <p:spPr>
          <a:xfrm>
            <a:off x="207578" y="1681163"/>
            <a:ext cx="5789997" cy="823912"/>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37BA3-0795-8E43-9E82-A9183B37B6B0}"/>
              </a:ext>
            </a:extLst>
          </p:cNvPr>
          <p:cNvSpPr>
            <a:spLocks noGrp="1"/>
          </p:cNvSpPr>
          <p:nvPr>
            <p:ph sz="half" idx="2"/>
          </p:nvPr>
        </p:nvSpPr>
        <p:spPr>
          <a:xfrm>
            <a:off x="207578" y="2505075"/>
            <a:ext cx="5789997" cy="3527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E9F4F4-296C-DB48-B251-1730805EA173}"/>
              </a:ext>
            </a:extLst>
          </p:cNvPr>
          <p:cNvSpPr>
            <a:spLocks noGrp="1"/>
          </p:cNvSpPr>
          <p:nvPr>
            <p:ph type="body" sz="quarter" idx="3"/>
          </p:nvPr>
        </p:nvSpPr>
        <p:spPr>
          <a:xfrm>
            <a:off x="6172199" y="1681163"/>
            <a:ext cx="5806965" cy="82391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F2CC00-8374-604A-BB53-194D0A14FF33}"/>
              </a:ext>
            </a:extLst>
          </p:cNvPr>
          <p:cNvSpPr>
            <a:spLocks noGrp="1"/>
          </p:cNvSpPr>
          <p:nvPr>
            <p:ph sz="quarter" idx="4"/>
          </p:nvPr>
        </p:nvSpPr>
        <p:spPr>
          <a:xfrm>
            <a:off x="6172199" y="2505075"/>
            <a:ext cx="5806965" cy="3527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21D6263D-3FCC-8C43-A4B6-20BF2C86264C}"/>
              </a:ext>
            </a:extLst>
          </p:cNvPr>
          <p:cNvSpPr>
            <a:spLocks noGrp="1"/>
          </p:cNvSpPr>
          <p:nvPr>
            <p:ph type="title"/>
          </p:nvPr>
        </p:nvSpPr>
        <p:spPr>
          <a:xfrm>
            <a:off x="207578" y="136525"/>
            <a:ext cx="11771587" cy="1325563"/>
          </a:xfrm>
        </p:spPr>
        <p:txBody>
          <a:bodyPr/>
          <a:lstStyle/>
          <a:p>
            <a:r>
              <a:rPr lang="en-US"/>
              <a:t>Click to edit Master title style</a:t>
            </a:r>
          </a:p>
        </p:txBody>
      </p:sp>
      <p:sp>
        <p:nvSpPr>
          <p:cNvPr id="12" name="Slide Number Placeholder 5">
            <a:extLst>
              <a:ext uri="{FF2B5EF4-FFF2-40B4-BE49-F238E27FC236}">
                <a16:creationId xmlns:a16="http://schemas.microsoft.com/office/drawing/2014/main" id="{1A0352A0-6AE5-084E-A3FC-8C4094BC2DAB}"/>
              </a:ext>
            </a:extLst>
          </p:cNvPr>
          <p:cNvSpPr>
            <a:spLocks noGrp="1"/>
          </p:cNvSpPr>
          <p:nvPr>
            <p:ph type="sldNum" sz="quarter" idx="12"/>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dirty="0"/>
          </a:p>
        </p:txBody>
      </p:sp>
      <p:sp>
        <p:nvSpPr>
          <p:cNvPr id="13" name="Footer Placeholder 4">
            <a:extLst>
              <a:ext uri="{FF2B5EF4-FFF2-40B4-BE49-F238E27FC236}">
                <a16:creationId xmlns:a16="http://schemas.microsoft.com/office/drawing/2014/main" id="{BE28A856-E53C-CE42-AFD9-72AE94CB2803}"/>
              </a:ext>
            </a:extLst>
          </p:cNvPr>
          <p:cNvSpPr>
            <a:spLocks noGrp="1"/>
          </p:cNvSpPr>
          <p:nvPr>
            <p:ph type="ftr" sz="quarter" idx="11"/>
          </p:nvPr>
        </p:nvSpPr>
        <p:spPr>
          <a:xfrm>
            <a:off x="4038600" y="6442414"/>
            <a:ext cx="6637284" cy="365125"/>
          </a:xfrm>
          <a:prstGeom prst="rect">
            <a:avLst/>
          </a:prstGeom>
        </p:spPr>
        <p:txBody>
          <a:bodyPr vert="horz" lIns="91440" tIns="45720" rIns="91440" bIns="45720" rtlCol="0" anchor="ctr"/>
          <a:lstStyle>
            <a:lvl1pPr algn="ctr">
              <a:defRPr sz="1100" b="0" i="1">
                <a:solidFill>
                  <a:schemeClr val="bg1"/>
                </a:solidFill>
                <a:latin typeface="Libre Franklin" pitchFamily="2" charset="77"/>
              </a:defRPr>
            </a:lvl1pPr>
          </a:lstStyle>
          <a:p>
            <a:endParaRPr lang="en-US" dirty="0"/>
          </a:p>
        </p:txBody>
      </p:sp>
      <p:sp>
        <p:nvSpPr>
          <p:cNvPr id="15" name="Date Placeholder 3">
            <a:extLst>
              <a:ext uri="{FF2B5EF4-FFF2-40B4-BE49-F238E27FC236}">
                <a16:creationId xmlns:a16="http://schemas.microsoft.com/office/drawing/2014/main" id="{4145A67B-5B75-B141-BAFC-A079A83B381C}"/>
              </a:ext>
            </a:extLst>
          </p:cNvPr>
          <p:cNvSpPr>
            <a:spLocks noGrp="1"/>
          </p:cNvSpPr>
          <p:nvPr>
            <p:ph type="dt" sz="half" idx="10"/>
          </p:nvPr>
        </p:nvSpPr>
        <p:spPr>
          <a:xfrm>
            <a:off x="2270234" y="6442414"/>
            <a:ext cx="1555533" cy="365125"/>
          </a:xfrm>
          <a:prstGeom prst="rect">
            <a:avLst/>
          </a:prstGeom>
        </p:spPr>
        <p:txBody>
          <a:bodyPr vert="horz" lIns="91440" tIns="45720" rIns="91440" bIns="45720" rtlCol="0" anchor="ctr"/>
          <a:lstStyle>
            <a:lvl1pPr algn="l">
              <a:defRPr sz="1100" b="0" i="0">
                <a:solidFill>
                  <a:schemeClr val="bg1"/>
                </a:solidFill>
                <a:latin typeface="Libre Franklin" pitchFamily="2" charset="77"/>
              </a:defRPr>
            </a:lvl1pPr>
          </a:lstStyle>
          <a:p>
            <a:fld id="{EB31A356-B290-0843-B71F-78F5FB98E932}" type="datetime1">
              <a:rPr lang="en-US" smtClean="0"/>
              <a:t>12/4/2024</a:t>
            </a:fld>
            <a:endParaRPr lang="en-US" dirty="0"/>
          </a:p>
        </p:txBody>
      </p:sp>
      <p:pic>
        <p:nvPicPr>
          <p:cNvPr id="7" name="Picture 6">
            <a:extLst>
              <a:ext uri="{FF2B5EF4-FFF2-40B4-BE49-F238E27FC236}">
                <a16:creationId xmlns:a16="http://schemas.microsoft.com/office/drawing/2014/main" id="{530A6E76-365B-8F74-3D76-77A920195E9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458" y="6419236"/>
            <a:ext cx="1052402" cy="411480"/>
          </a:xfrm>
          <a:prstGeom prst="rect">
            <a:avLst/>
          </a:prstGeom>
        </p:spPr>
      </p:pic>
    </p:spTree>
    <p:extLst>
      <p:ext uri="{BB962C8B-B14F-4D97-AF65-F5344CB8AC3E}">
        <p14:creationId xmlns:p14="http://schemas.microsoft.com/office/powerpoint/2010/main" val="1523183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resenter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3FD26-EFDA-2E40-8D1F-CABE04B6A85D}"/>
              </a:ext>
            </a:extLst>
          </p:cNvPr>
          <p:cNvSpPr>
            <a:spLocks noGrp="1"/>
          </p:cNvSpPr>
          <p:nvPr>
            <p:ph type="title"/>
          </p:nvPr>
        </p:nvSpPr>
        <p:spPr>
          <a:xfrm>
            <a:off x="4572000" y="322262"/>
            <a:ext cx="7407166" cy="907098"/>
          </a:xfrm>
        </p:spPr>
        <p:txBody>
          <a:bodyPr anchor="b">
            <a:normAutofit/>
          </a:bodyPr>
          <a:lstStyle>
            <a:lvl1pPr algn="l">
              <a:defRPr sz="3600">
                <a:solidFill>
                  <a:schemeClr val="accent1"/>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B55EB7C-D6EB-5045-AA6E-2E6412D64CAB}"/>
              </a:ext>
            </a:extLst>
          </p:cNvPr>
          <p:cNvSpPr>
            <a:spLocks noGrp="1"/>
          </p:cNvSpPr>
          <p:nvPr>
            <p:ph type="pic" idx="1"/>
          </p:nvPr>
        </p:nvSpPr>
        <p:spPr>
          <a:xfrm>
            <a:off x="296132" y="322262"/>
            <a:ext cx="3948203" cy="4036378"/>
          </a:xfrm>
          <a:effectLst>
            <a:outerShdw blurRad="316295" dist="38100" dir="2700000" algn="tl"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FF88726-E261-564C-A8C8-ADE3498535D7}"/>
              </a:ext>
            </a:extLst>
          </p:cNvPr>
          <p:cNvSpPr>
            <a:spLocks noGrp="1"/>
          </p:cNvSpPr>
          <p:nvPr>
            <p:ph type="body" sz="half" idx="2"/>
          </p:nvPr>
        </p:nvSpPr>
        <p:spPr>
          <a:xfrm>
            <a:off x="4572000" y="2255520"/>
            <a:ext cx="7407166" cy="382016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Slide Number Placeholder 5">
            <a:extLst>
              <a:ext uri="{FF2B5EF4-FFF2-40B4-BE49-F238E27FC236}">
                <a16:creationId xmlns:a16="http://schemas.microsoft.com/office/drawing/2014/main" id="{BBE83A78-6084-E34A-AFA9-A3776046C2F3}"/>
              </a:ext>
            </a:extLst>
          </p:cNvPr>
          <p:cNvSpPr>
            <a:spLocks noGrp="1"/>
          </p:cNvSpPr>
          <p:nvPr>
            <p:ph type="sldNum" sz="quarter" idx="12"/>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dirty="0"/>
          </a:p>
        </p:txBody>
      </p:sp>
      <p:sp>
        <p:nvSpPr>
          <p:cNvPr id="12" name="Footer Placeholder 4">
            <a:extLst>
              <a:ext uri="{FF2B5EF4-FFF2-40B4-BE49-F238E27FC236}">
                <a16:creationId xmlns:a16="http://schemas.microsoft.com/office/drawing/2014/main" id="{0EC2878E-9CFE-D94E-9EE5-B9CCCEA47FAA}"/>
              </a:ext>
            </a:extLst>
          </p:cNvPr>
          <p:cNvSpPr>
            <a:spLocks noGrp="1"/>
          </p:cNvSpPr>
          <p:nvPr>
            <p:ph type="ftr" sz="quarter" idx="11"/>
          </p:nvPr>
        </p:nvSpPr>
        <p:spPr>
          <a:xfrm>
            <a:off x="4038600" y="6442414"/>
            <a:ext cx="6637284" cy="365125"/>
          </a:xfrm>
          <a:prstGeom prst="rect">
            <a:avLst/>
          </a:prstGeom>
        </p:spPr>
        <p:txBody>
          <a:bodyPr vert="horz" lIns="91440" tIns="45720" rIns="91440" bIns="45720" rtlCol="0" anchor="ctr"/>
          <a:lstStyle>
            <a:lvl1pPr algn="ctr">
              <a:defRPr sz="1100" b="0" i="1">
                <a:solidFill>
                  <a:schemeClr val="bg1"/>
                </a:solidFill>
                <a:latin typeface="Libre Franklin" pitchFamily="2" charset="77"/>
              </a:defRPr>
            </a:lvl1pPr>
          </a:lstStyle>
          <a:p>
            <a:endParaRPr lang="en-US" dirty="0"/>
          </a:p>
        </p:txBody>
      </p:sp>
      <p:sp>
        <p:nvSpPr>
          <p:cNvPr id="16" name="Date Placeholder 3">
            <a:extLst>
              <a:ext uri="{FF2B5EF4-FFF2-40B4-BE49-F238E27FC236}">
                <a16:creationId xmlns:a16="http://schemas.microsoft.com/office/drawing/2014/main" id="{952B849A-CA68-2D44-8094-B1F81224AF5B}"/>
              </a:ext>
            </a:extLst>
          </p:cNvPr>
          <p:cNvSpPr>
            <a:spLocks noGrp="1"/>
          </p:cNvSpPr>
          <p:nvPr>
            <p:ph type="dt" sz="half" idx="10"/>
          </p:nvPr>
        </p:nvSpPr>
        <p:spPr>
          <a:xfrm>
            <a:off x="2270234" y="6442414"/>
            <a:ext cx="1555533" cy="365125"/>
          </a:xfrm>
          <a:prstGeom prst="rect">
            <a:avLst/>
          </a:prstGeom>
        </p:spPr>
        <p:txBody>
          <a:bodyPr vert="horz" lIns="91440" tIns="45720" rIns="91440" bIns="45720" rtlCol="0" anchor="ctr"/>
          <a:lstStyle>
            <a:lvl1pPr algn="l">
              <a:defRPr sz="1100" b="0" i="0">
                <a:solidFill>
                  <a:schemeClr val="bg1"/>
                </a:solidFill>
                <a:latin typeface="Libre Franklin" pitchFamily="2" charset="77"/>
              </a:defRPr>
            </a:lvl1pPr>
          </a:lstStyle>
          <a:p>
            <a:fld id="{70BBB9D8-B323-4A4A-A8C1-C48591FFC018}" type="datetime1">
              <a:rPr lang="en-US" smtClean="0"/>
              <a:t>12/4/2024</a:t>
            </a:fld>
            <a:endParaRPr lang="en-US" dirty="0"/>
          </a:p>
        </p:txBody>
      </p:sp>
      <p:sp>
        <p:nvSpPr>
          <p:cNvPr id="7" name="Content Placeholder 6">
            <a:extLst>
              <a:ext uri="{FF2B5EF4-FFF2-40B4-BE49-F238E27FC236}">
                <a16:creationId xmlns:a16="http://schemas.microsoft.com/office/drawing/2014/main" id="{765293A5-EBC4-605D-AE90-ECD036E47188}"/>
              </a:ext>
            </a:extLst>
          </p:cNvPr>
          <p:cNvSpPr>
            <a:spLocks noGrp="1"/>
          </p:cNvSpPr>
          <p:nvPr>
            <p:ph sz="quarter" idx="13"/>
          </p:nvPr>
        </p:nvSpPr>
        <p:spPr>
          <a:xfrm>
            <a:off x="4572000" y="1365504"/>
            <a:ext cx="7407166" cy="707135"/>
          </a:xfrm>
        </p:spPr>
        <p:txBody>
          <a:bodyPr>
            <a:normAutofit/>
          </a:bodyPr>
          <a:lstStyle>
            <a:lvl1pPr marL="0" indent="0">
              <a:buNone/>
              <a:defRPr sz="2400" i="1">
                <a:solidFill>
                  <a:schemeClr val="accent2"/>
                </a:solidFill>
              </a:defRPr>
            </a:lvl1pPr>
            <a:lvl2pPr marL="457200" indent="0">
              <a:buNone/>
              <a:defRPr i="1">
                <a:solidFill>
                  <a:schemeClr val="accent2"/>
                </a:solidFill>
              </a:defRPr>
            </a:lvl2pPr>
            <a:lvl3pPr marL="914400" indent="0">
              <a:buNone/>
              <a:defRPr i="1">
                <a:solidFill>
                  <a:schemeClr val="accent2"/>
                </a:solidFill>
              </a:defRPr>
            </a:lvl3pPr>
            <a:lvl4pPr marL="1371600" indent="0">
              <a:buNone/>
              <a:defRPr i="1">
                <a:solidFill>
                  <a:schemeClr val="accent2"/>
                </a:solidFill>
              </a:defRPr>
            </a:lvl4pPr>
            <a:lvl5pPr marL="1828800" indent="0">
              <a:buNone/>
              <a:defRPr i="1">
                <a:solidFill>
                  <a:schemeClr val="accent2"/>
                </a:solidFill>
              </a:defRPr>
            </a:lvl5pPr>
          </a:lstStyle>
          <a:p>
            <a:pPr lvl="0"/>
            <a:r>
              <a:rPr lang="en-US"/>
              <a:t>Click to edit Master text styles</a:t>
            </a:r>
          </a:p>
        </p:txBody>
      </p:sp>
      <p:pic>
        <p:nvPicPr>
          <p:cNvPr id="6" name="Picture 5">
            <a:extLst>
              <a:ext uri="{FF2B5EF4-FFF2-40B4-BE49-F238E27FC236}">
                <a16:creationId xmlns:a16="http://schemas.microsoft.com/office/drawing/2014/main" id="{3A2C16C8-00E8-8339-2B75-72DCD78465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7458" y="6419236"/>
            <a:ext cx="1052402" cy="411480"/>
          </a:xfrm>
          <a:prstGeom prst="rect">
            <a:avLst/>
          </a:prstGeom>
        </p:spPr>
      </p:pic>
    </p:spTree>
    <p:extLst>
      <p:ext uri="{BB962C8B-B14F-4D97-AF65-F5344CB8AC3E}">
        <p14:creationId xmlns:p14="http://schemas.microsoft.com/office/powerpoint/2010/main" val="322072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27A2E82-F76B-2548-B67E-A44FEEC1AFE5}"/>
              </a:ext>
            </a:extLst>
          </p:cNvPr>
          <p:cNvSpPr/>
          <p:nvPr userDrawn="1"/>
        </p:nvSpPr>
        <p:spPr>
          <a:xfrm>
            <a:off x="10888717" y="6390290"/>
            <a:ext cx="1303282" cy="467710"/>
          </a:xfrm>
          <a:prstGeom prst="rect">
            <a:avLst/>
          </a:prstGeom>
          <a:solidFill>
            <a:schemeClr val="accent2"/>
          </a:solidFill>
          <a:ln>
            <a:noFill/>
          </a:ln>
          <a:effectLst>
            <a:outerShdw blurRad="381000" dist="38100" dir="16200000"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4677FAF-7424-1746-A4CF-476D410771D5}"/>
              </a:ext>
            </a:extLst>
          </p:cNvPr>
          <p:cNvSpPr/>
          <p:nvPr userDrawn="1"/>
        </p:nvSpPr>
        <p:spPr>
          <a:xfrm>
            <a:off x="-1" y="6390290"/>
            <a:ext cx="10888717" cy="467710"/>
          </a:xfrm>
          <a:prstGeom prst="rect">
            <a:avLst/>
          </a:prstGeom>
          <a:ln>
            <a:noFill/>
          </a:ln>
          <a:effectLst>
            <a:outerShdw blurRad="381000" dist="38100" dir="16200000"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14273883-F5C8-4D43-A171-9D790FBAA4B4}"/>
              </a:ext>
            </a:extLst>
          </p:cNvPr>
          <p:cNvSpPr>
            <a:spLocks noGrp="1"/>
          </p:cNvSpPr>
          <p:nvPr>
            <p:ph type="title"/>
          </p:nvPr>
        </p:nvSpPr>
        <p:spPr>
          <a:xfrm>
            <a:off x="207578" y="136525"/>
            <a:ext cx="11771587"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B0670AD-2F87-C04D-8268-611BC8228C59}"/>
              </a:ext>
            </a:extLst>
          </p:cNvPr>
          <p:cNvSpPr>
            <a:spLocks noGrp="1"/>
          </p:cNvSpPr>
          <p:nvPr>
            <p:ph type="body" idx="1"/>
          </p:nvPr>
        </p:nvSpPr>
        <p:spPr>
          <a:xfrm>
            <a:off x="838199" y="1602889"/>
            <a:ext cx="11140966" cy="46473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4">
            <a:extLst>
              <a:ext uri="{FF2B5EF4-FFF2-40B4-BE49-F238E27FC236}">
                <a16:creationId xmlns:a16="http://schemas.microsoft.com/office/drawing/2014/main" id="{2C814FFE-B8B2-2966-D23E-D45354C1B49A}"/>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bg1"/>
                </a:solidFill>
                <a:latin typeface="Libre Franklin" pitchFamily="2" charset="77"/>
              </a:defRPr>
            </a:lvl1pPr>
          </a:lstStyle>
          <a:p>
            <a:endParaRPr lang="en-US" dirty="0"/>
          </a:p>
        </p:txBody>
      </p:sp>
      <p:sp>
        <p:nvSpPr>
          <p:cNvPr id="10" name="Date Placeholder 3">
            <a:extLst>
              <a:ext uri="{FF2B5EF4-FFF2-40B4-BE49-F238E27FC236}">
                <a16:creationId xmlns:a16="http://schemas.microsoft.com/office/drawing/2014/main" id="{53616496-F48F-FAD2-2EE1-0E16EC4D60F7}"/>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bg1"/>
                </a:solidFill>
                <a:latin typeface="Libre Franklin" pitchFamily="2" charset="77"/>
              </a:defRPr>
            </a:lvl1pPr>
          </a:lstStyle>
          <a:p>
            <a:fld id="{108B9263-6F05-3641-9778-FA4217B9AAE3}" type="datetime1">
              <a:rPr lang="en-US" smtClean="0"/>
              <a:t>12/4/2024</a:t>
            </a:fld>
            <a:endParaRPr lang="en-US" dirty="0"/>
          </a:p>
        </p:txBody>
      </p:sp>
    </p:spTree>
    <p:extLst>
      <p:ext uri="{BB962C8B-B14F-4D97-AF65-F5344CB8AC3E}">
        <p14:creationId xmlns:p14="http://schemas.microsoft.com/office/powerpoint/2010/main" val="547704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756" r:id="rId6"/>
    <p:sldLayoutId id="2147483652" r:id="rId7"/>
    <p:sldLayoutId id="2147483653" r:id="rId8"/>
    <p:sldLayoutId id="2147483750" r:id="rId9"/>
    <p:sldLayoutId id="2147483751" r:id="rId10"/>
    <p:sldLayoutId id="2147483656" r:id="rId11"/>
    <p:sldLayoutId id="2147483755" r:id="rId12"/>
    <p:sldLayoutId id="2147483660" r:id="rId13"/>
  </p:sldLayoutIdLst>
  <p:hf hdr="0" ftr="0" dt="0"/>
  <p:txStyles>
    <p:titleStyle>
      <a:lvl1pPr algn="l" defTabSz="914400" rtl="0" eaLnBrk="1" latinLnBrk="0" hangingPunct="1">
        <a:lnSpc>
          <a:spcPct val="90000"/>
        </a:lnSpc>
        <a:spcBef>
          <a:spcPct val="0"/>
        </a:spcBef>
        <a:buNone/>
        <a:defRPr sz="4400" b="1" i="0" kern="1200">
          <a:solidFill>
            <a:schemeClr val="tx2"/>
          </a:solidFill>
          <a:latin typeface="Libre Franklin" pitchFamily="2" charset="77"/>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Libre Baskerville" panose="02000000000000000000" pitchFamily="2"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Libre Baskerville" panose="02000000000000000000" pitchFamily="2"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Libre Baskerville" panose="02000000000000000000" pitchFamily="2"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0C2A32-AD7B-C543-A508-523AF9C101B7}"/>
              </a:ext>
            </a:extLst>
          </p:cNvPr>
          <p:cNvSpPr>
            <a:spLocks noGrp="1"/>
          </p:cNvSpPr>
          <p:nvPr>
            <p:ph type="body" idx="1"/>
          </p:nvPr>
        </p:nvSpPr>
        <p:spPr>
          <a:xfrm>
            <a:off x="609599" y="1612900"/>
            <a:ext cx="11369565" cy="45640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7470F885-0D3A-214D-9A25-1A554036814F}"/>
              </a:ext>
            </a:extLst>
          </p:cNvPr>
          <p:cNvSpPr>
            <a:spLocks noGrp="1"/>
          </p:cNvSpPr>
          <p:nvPr>
            <p:ph type="title"/>
          </p:nvPr>
        </p:nvSpPr>
        <p:spPr>
          <a:xfrm>
            <a:off x="207578" y="136525"/>
            <a:ext cx="11771587" cy="1325563"/>
          </a:xfrm>
          <a:prstGeom prst="rect">
            <a:avLst/>
          </a:prstGeom>
        </p:spPr>
        <p:txBody>
          <a:bodyPr vert="horz" lIns="91440" tIns="45720" rIns="91440" bIns="45720" rtlCol="0" anchor="ctr">
            <a:normAutofit/>
          </a:bodyPr>
          <a:lstStyle/>
          <a:p>
            <a:r>
              <a:rPr lang="en-US" dirty="0"/>
              <a:t>Click to edit Master title style</a:t>
            </a:r>
          </a:p>
        </p:txBody>
      </p:sp>
      <p:sp>
        <p:nvSpPr>
          <p:cNvPr id="11" name="Slide Number Placeholder 5">
            <a:extLst>
              <a:ext uri="{FF2B5EF4-FFF2-40B4-BE49-F238E27FC236}">
                <a16:creationId xmlns:a16="http://schemas.microsoft.com/office/drawing/2014/main" id="{E094AB4D-A502-914A-B761-417E333105C1}"/>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dirty="0"/>
          </a:p>
        </p:txBody>
      </p:sp>
      <p:sp>
        <p:nvSpPr>
          <p:cNvPr id="12" name="Footer Placeholder 4">
            <a:extLst>
              <a:ext uri="{FF2B5EF4-FFF2-40B4-BE49-F238E27FC236}">
                <a16:creationId xmlns:a16="http://schemas.microsoft.com/office/drawing/2014/main" id="{8FE2E6F1-6348-7242-91FB-86C5D31FA68D}"/>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dirty="0"/>
          </a:p>
        </p:txBody>
      </p:sp>
      <p:sp>
        <p:nvSpPr>
          <p:cNvPr id="13" name="Date Placeholder 3">
            <a:extLst>
              <a:ext uri="{FF2B5EF4-FFF2-40B4-BE49-F238E27FC236}">
                <a16:creationId xmlns:a16="http://schemas.microsoft.com/office/drawing/2014/main" id="{B9D7FB36-B3A6-F84B-8C67-50449ED59BFA}"/>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8F7FDAD1-B49F-9C47-9449-69530D5E4B2C}" type="datetime1">
              <a:rPr lang="en-US" smtClean="0"/>
              <a:t>12/4/2024</a:t>
            </a:fld>
            <a:endParaRPr lang="en-US" dirty="0"/>
          </a:p>
        </p:txBody>
      </p:sp>
    </p:spTree>
    <p:extLst>
      <p:ext uri="{BB962C8B-B14F-4D97-AF65-F5344CB8AC3E}">
        <p14:creationId xmlns:p14="http://schemas.microsoft.com/office/powerpoint/2010/main" val="3542257644"/>
      </p:ext>
    </p:extLst>
  </p:cSld>
  <p:clrMap bg1="lt1" tx1="dk1" bg2="lt2" tx2="dk2" accent1="accent1" accent2="accent2" accent3="accent3" accent4="accent4" accent5="accent5" accent6="accent6" hlink="hlink" folHlink="folHlink"/>
  <p:sldLayoutIdLst>
    <p:sldLayoutId id="2147483680" r:id="rId1"/>
    <p:sldLayoutId id="2147483662" r:id="rId2"/>
    <p:sldLayoutId id="2147483679" r:id="rId3"/>
    <p:sldLayoutId id="2147483703" r:id="rId4"/>
    <p:sldLayoutId id="2147483661" r:id="rId5"/>
    <p:sldLayoutId id="2147483678" r:id="rId6"/>
    <p:sldLayoutId id="2147483753" r:id="rId7"/>
    <p:sldLayoutId id="2147483759" r:id="rId8"/>
    <p:sldLayoutId id="2147483779" r:id="rId9"/>
  </p:sldLayoutIdLst>
  <p:hf hdr="0" ftr="0" dt="0"/>
  <p:txStyles>
    <p:titleStyle>
      <a:lvl1pPr algn="l" defTabSz="914400" rtl="0" eaLnBrk="1" latinLnBrk="0" hangingPunct="1">
        <a:lnSpc>
          <a:spcPct val="90000"/>
        </a:lnSpc>
        <a:spcBef>
          <a:spcPct val="0"/>
        </a:spcBef>
        <a:buNone/>
        <a:defRPr sz="4400" b="1" kern="1200">
          <a:solidFill>
            <a:schemeClr val="tx2"/>
          </a:solidFill>
          <a:latin typeface="Libre Franklin"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C42"/>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C42"/>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C42"/>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C42"/>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C42"/>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0C2A32-AD7B-C543-A508-523AF9C101B7}"/>
              </a:ext>
            </a:extLst>
          </p:cNvPr>
          <p:cNvSpPr>
            <a:spLocks noGrp="1"/>
          </p:cNvSpPr>
          <p:nvPr>
            <p:ph type="body" idx="1"/>
          </p:nvPr>
        </p:nvSpPr>
        <p:spPr>
          <a:xfrm>
            <a:off x="609599" y="1612900"/>
            <a:ext cx="11369565" cy="45640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7470F885-0D3A-214D-9A25-1A554036814F}"/>
              </a:ext>
            </a:extLst>
          </p:cNvPr>
          <p:cNvSpPr>
            <a:spLocks noGrp="1"/>
          </p:cNvSpPr>
          <p:nvPr>
            <p:ph type="title"/>
          </p:nvPr>
        </p:nvSpPr>
        <p:spPr>
          <a:xfrm>
            <a:off x="207578" y="136525"/>
            <a:ext cx="11771587" cy="1325563"/>
          </a:xfrm>
          <a:prstGeom prst="rect">
            <a:avLst/>
          </a:prstGeom>
        </p:spPr>
        <p:txBody>
          <a:bodyPr vert="horz" lIns="91440" tIns="45720" rIns="91440" bIns="45720" rtlCol="0" anchor="ctr">
            <a:normAutofit/>
          </a:bodyPr>
          <a:lstStyle/>
          <a:p>
            <a:r>
              <a:rPr lang="en-US" dirty="0"/>
              <a:t>Click to edit Master title style</a:t>
            </a:r>
          </a:p>
        </p:txBody>
      </p:sp>
      <p:sp>
        <p:nvSpPr>
          <p:cNvPr id="11" name="Slide Number Placeholder 5">
            <a:extLst>
              <a:ext uri="{FF2B5EF4-FFF2-40B4-BE49-F238E27FC236}">
                <a16:creationId xmlns:a16="http://schemas.microsoft.com/office/drawing/2014/main" id="{E094AB4D-A502-914A-B761-417E333105C1}"/>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dirty="0"/>
          </a:p>
        </p:txBody>
      </p:sp>
      <p:sp>
        <p:nvSpPr>
          <p:cNvPr id="12" name="Footer Placeholder 4">
            <a:extLst>
              <a:ext uri="{FF2B5EF4-FFF2-40B4-BE49-F238E27FC236}">
                <a16:creationId xmlns:a16="http://schemas.microsoft.com/office/drawing/2014/main" id="{8FE2E6F1-6348-7242-91FB-86C5D31FA68D}"/>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dirty="0"/>
          </a:p>
        </p:txBody>
      </p:sp>
      <p:sp>
        <p:nvSpPr>
          <p:cNvPr id="13" name="Date Placeholder 3">
            <a:extLst>
              <a:ext uri="{FF2B5EF4-FFF2-40B4-BE49-F238E27FC236}">
                <a16:creationId xmlns:a16="http://schemas.microsoft.com/office/drawing/2014/main" id="{B9D7FB36-B3A6-F84B-8C67-50449ED59BFA}"/>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8F7FDAD1-B49F-9C47-9449-69530D5E4B2C}" type="datetime1">
              <a:rPr lang="en-US" smtClean="0"/>
              <a:t>12/4/2024</a:t>
            </a:fld>
            <a:endParaRPr lang="en-US" dirty="0"/>
          </a:p>
        </p:txBody>
      </p:sp>
    </p:spTree>
    <p:extLst>
      <p:ext uri="{BB962C8B-B14F-4D97-AF65-F5344CB8AC3E}">
        <p14:creationId xmlns:p14="http://schemas.microsoft.com/office/powerpoint/2010/main" val="312990019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73" r:id="rId3"/>
    <p:sldLayoutId id="2147483766" r:id="rId4"/>
    <p:sldLayoutId id="2147483771" r:id="rId5"/>
    <p:sldLayoutId id="2147483772" r:id="rId6"/>
    <p:sldLayoutId id="2147483767" r:id="rId7"/>
  </p:sldLayoutIdLst>
  <p:hf hdr="0" ftr="0" dt="0"/>
  <p:txStyles>
    <p:titleStyle>
      <a:lvl1pPr algn="l" defTabSz="914400" rtl="0" eaLnBrk="1" latinLnBrk="0" hangingPunct="1">
        <a:lnSpc>
          <a:spcPct val="90000"/>
        </a:lnSpc>
        <a:spcBef>
          <a:spcPct val="0"/>
        </a:spcBef>
        <a:buNone/>
        <a:defRPr sz="4400" b="1" kern="1200">
          <a:solidFill>
            <a:srgbClr val="333C42"/>
          </a:solidFill>
          <a:latin typeface="Libre Franklin"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C42"/>
          </a:solidFill>
          <a:latin typeface="Libre Baskerville"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C42"/>
          </a:solidFill>
          <a:latin typeface="Libre Baskerville"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C42"/>
          </a:solidFill>
          <a:latin typeface="Libre Baskerville"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C42"/>
          </a:solidFill>
          <a:latin typeface="Libre Baskerville"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C42"/>
          </a:solidFill>
          <a:latin typeface="Libre Baskerville"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0C2A32-AD7B-C543-A508-523AF9C101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7470F885-0D3A-214D-9A25-1A554036814F}"/>
              </a:ext>
            </a:extLst>
          </p:cNvPr>
          <p:cNvSpPr>
            <a:spLocks noGrp="1"/>
          </p:cNvSpPr>
          <p:nvPr>
            <p:ph type="title"/>
          </p:nvPr>
        </p:nvSpPr>
        <p:spPr>
          <a:xfrm>
            <a:off x="207578" y="136525"/>
            <a:ext cx="11771587" cy="1325563"/>
          </a:xfrm>
          <a:prstGeom prst="rect">
            <a:avLst/>
          </a:prstGeom>
        </p:spPr>
        <p:txBody>
          <a:bodyPr vert="horz" lIns="91440" tIns="45720" rIns="91440" bIns="45720" rtlCol="0" anchor="ctr">
            <a:normAutofit/>
          </a:bodyPr>
          <a:lstStyle/>
          <a:p>
            <a:r>
              <a:rPr lang="en-US" dirty="0"/>
              <a:t>Click to edit Master title style</a:t>
            </a:r>
          </a:p>
        </p:txBody>
      </p:sp>
      <p:sp>
        <p:nvSpPr>
          <p:cNvPr id="11" name="Slide Number Placeholder 5">
            <a:extLst>
              <a:ext uri="{FF2B5EF4-FFF2-40B4-BE49-F238E27FC236}">
                <a16:creationId xmlns:a16="http://schemas.microsoft.com/office/drawing/2014/main" id="{187DF112-8719-B745-8A60-1445319CDEB1}"/>
              </a:ext>
            </a:extLst>
          </p:cNvPr>
          <p:cNvSpPr>
            <a:spLocks noGrp="1"/>
          </p:cNvSpPr>
          <p:nvPr>
            <p:ph type="sldNum" sz="quarter" idx="4"/>
          </p:nvPr>
        </p:nvSpPr>
        <p:spPr>
          <a:xfrm>
            <a:off x="11101549" y="6442414"/>
            <a:ext cx="877617" cy="365125"/>
          </a:xfrm>
          <a:prstGeom prst="rect">
            <a:avLst/>
          </a:prstGeom>
        </p:spPr>
        <p:txBody>
          <a:bodyPr vert="horz" lIns="91440" tIns="45720" rIns="91440" bIns="45720" rtlCol="0" anchor="ctr"/>
          <a:lstStyle>
            <a:lvl1pPr algn="ctr">
              <a:defRPr sz="1600" b="1" i="0">
                <a:solidFill>
                  <a:schemeClr val="tx1"/>
                </a:solidFill>
                <a:latin typeface="Libre Franklin Black" pitchFamily="2" charset="77"/>
              </a:defRPr>
            </a:lvl1pPr>
          </a:lstStyle>
          <a:p>
            <a:fld id="{74743CB8-03B1-D240-A0C2-C770526C1FDB}" type="slidenum">
              <a:rPr lang="en-US" smtClean="0"/>
              <a:pPr/>
              <a:t>‹#›</a:t>
            </a:fld>
            <a:endParaRPr lang="en-US" dirty="0"/>
          </a:p>
        </p:txBody>
      </p:sp>
      <p:sp>
        <p:nvSpPr>
          <p:cNvPr id="12" name="Footer Placeholder 4">
            <a:extLst>
              <a:ext uri="{FF2B5EF4-FFF2-40B4-BE49-F238E27FC236}">
                <a16:creationId xmlns:a16="http://schemas.microsoft.com/office/drawing/2014/main" id="{BF3F1E45-F1FB-DA48-98C6-5FB06D2BE3A8}"/>
              </a:ext>
            </a:extLst>
          </p:cNvPr>
          <p:cNvSpPr>
            <a:spLocks noGrp="1"/>
          </p:cNvSpPr>
          <p:nvPr>
            <p:ph type="ftr" sz="quarter" idx="3"/>
          </p:nvPr>
        </p:nvSpPr>
        <p:spPr>
          <a:xfrm>
            <a:off x="4038600" y="6442414"/>
            <a:ext cx="6637284" cy="365125"/>
          </a:xfrm>
          <a:prstGeom prst="rect">
            <a:avLst/>
          </a:prstGeom>
        </p:spPr>
        <p:txBody>
          <a:bodyPr vert="horz" lIns="91440" tIns="45720" rIns="91440" bIns="45720" rtlCol="0" anchor="ctr"/>
          <a:lstStyle>
            <a:lvl1pPr algn="ctr">
              <a:defRPr sz="1100" b="0" i="1">
                <a:solidFill>
                  <a:schemeClr val="tx1"/>
                </a:solidFill>
                <a:latin typeface="Libre Franklin" pitchFamily="2" charset="77"/>
              </a:defRPr>
            </a:lvl1pPr>
          </a:lstStyle>
          <a:p>
            <a:endParaRPr lang="en-US" dirty="0"/>
          </a:p>
        </p:txBody>
      </p:sp>
      <p:sp>
        <p:nvSpPr>
          <p:cNvPr id="13" name="Date Placeholder 3">
            <a:extLst>
              <a:ext uri="{FF2B5EF4-FFF2-40B4-BE49-F238E27FC236}">
                <a16:creationId xmlns:a16="http://schemas.microsoft.com/office/drawing/2014/main" id="{C111C806-C257-424D-B341-7C3A857E313F}"/>
              </a:ext>
            </a:extLst>
          </p:cNvPr>
          <p:cNvSpPr>
            <a:spLocks noGrp="1"/>
          </p:cNvSpPr>
          <p:nvPr>
            <p:ph type="dt" sz="half" idx="2"/>
          </p:nvPr>
        </p:nvSpPr>
        <p:spPr>
          <a:xfrm>
            <a:off x="2270234" y="6442414"/>
            <a:ext cx="1555533" cy="365125"/>
          </a:xfrm>
          <a:prstGeom prst="rect">
            <a:avLst/>
          </a:prstGeom>
        </p:spPr>
        <p:txBody>
          <a:bodyPr vert="horz" lIns="91440" tIns="45720" rIns="91440" bIns="45720" rtlCol="0" anchor="ctr"/>
          <a:lstStyle>
            <a:lvl1pPr algn="l">
              <a:defRPr sz="1100" b="0" i="0">
                <a:solidFill>
                  <a:schemeClr val="tx1"/>
                </a:solidFill>
                <a:latin typeface="Libre Franklin" pitchFamily="2" charset="77"/>
              </a:defRPr>
            </a:lvl1pPr>
          </a:lstStyle>
          <a:p>
            <a:fld id="{A28E5BD1-723F-5743-815C-AA13F68B6F1E}" type="datetime1">
              <a:rPr lang="en-US" smtClean="0"/>
              <a:t>12/4/2024</a:t>
            </a:fld>
            <a:endParaRPr lang="en-US" dirty="0"/>
          </a:p>
        </p:txBody>
      </p:sp>
    </p:spTree>
    <p:extLst>
      <p:ext uri="{BB962C8B-B14F-4D97-AF65-F5344CB8AC3E}">
        <p14:creationId xmlns:p14="http://schemas.microsoft.com/office/powerpoint/2010/main" val="3979147550"/>
      </p:ext>
    </p:extLst>
  </p:cSld>
  <p:clrMap bg1="lt1" tx1="dk1" bg2="lt2" tx2="dk2" accent1="accent1" accent2="accent2" accent3="accent3" accent4="accent4" accent5="accent5" accent6="accent6" hlink="hlink" folHlink="folHlink"/>
  <p:sldLayoutIdLst>
    <p:sldLayoutId id="2147483705" r:id="rId1"/>
    <p:sldLayoutId id="2147483749" r:id="rId2"/>
    <p:sldLayoutId id="2147483780" r:id="rId3"/>
    <p:sldLayoutId id="2147483777" r:id="rId4"/>
    <p:sldLayoutId id="2147483778" r:id="rId5"/>
    <p:sldLayoutId id="2147483770" r:id="rId6"/>
    <p:sldLayoutId id="2147483783" r:id="rId7"/>
    <p:sldLayoutId id="2147483782" r:id="rId8"/>
    <p:sldLayoutId id="2147483700" r:id="rId9"/>
    <p:sldLayoutId id="2147483701" r:id="rId10"/>
    <p:sldLayoutId id="2147483702" r:id="rId11"/>
    <p:sldLayoutId id="2147483775" r:id="rId12"/>
    <p:sldLayoutId id="2147483776" r:id="rId13"/>
    <p:sldLayoutId id="2147483745" r:id="rId14"/>
    <p:sldLayoutId id="2147483757" r:id="rId15"/>
    <p:sldLayoutId id="2147483761" r:id="rId16"/>
    <p:sldLayoutId id="2147483752" r:id="rId17"/>
  </p:sldLayoutIdLst>
  <p:hf hdr="0" ftr="0" dt="0"/>
  <p:txStyles>
    <p:titleStyle>
      <a:lvl1pPr algn="l" defTabSz="914400" rtl="0" eaLnBrk="1" latinLnBrk="0" hangingPunct="1">
        <a:lnSpc>
          <a:spcPct val="90000"/>
        </a:lnSpc>
        <a:spcBef>
          <a:spcPct val="0"/>
        </a:spcBef>
        <a:buNone/>
        <a:defRPr sz="4400" b="1" kern="1200">
          <a:solidFill>
            <a:srgbClr val="333C42"/>
          </a:solidFill>
          <a:latin typeface="Libre Franklin"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C42"/>
          </a:solidFill>
          <a:latin typeface="Libre Franklin"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C42"/>
          </a:solidFill>
          <a:latin typeface="Libre Franklin"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C42"/>
          </a:solidFill>
          <a:latin typeface="Libre Franklin"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C42"/>
          </a:solidFill>
          <a:latin typeface="Libre Franklin"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C42"/>
          </a:solidFill>
          <a:latin typeface="Libre Franklin"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90C2A32-AD7B-C543-A508-523AF9C101B7}"/>
              </a:ext>
            </a:extLst>
          </p:cNvPr>
          <p:cNvSpPr>
            <a:spLocks noGrp="1"/>
          </p:cNvSpPr>
          <p:nvPr>
            <p:ph type="body" idx="1"/>
          </p:nvPr>
        </p:nvSpPr>
        <p:spPr>
          <a:xfrm>
            <a:off x="609599" y="1612900"/>
            <a:ext cx="11369565" cy="51085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7470F885-0D3A-214D-9A25-1A554036814F}"/>
              </a:ext>
            </a:extLst>
          </p:cNvPr>
          <p:cNvSpPr>
            <a:spLocks noGrp="1"/>
          </p:cNvSpPr>
          <p:nvPr>
            <p:ph type="title"/>
          </p:nvPr>
        </p:nvSpPr>
        <p:spPr>
          <a:xfrm>
            <a:off x="207578" y="136525"/>
            <a:ext cx="11771587"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327519403"/>
      </p:ext>
    </p:extLst>
  </p:cSld>
  <p:clrMap bg1="lt1" tx1="dk1" bg2="lt2" tx2="dk2" accent1="accent1" accent2="accent2" accent3="accent3" accent4="accent4" accent5="accent5" accent6="accent6" hlink="hlink" folHlink="folHlink"/>
  <p:sldLayoutIdLst>
    <p:sldLayoutId id="2147483798" r:id="rId1"/>
    <p:sldLayoutId id="2147483796" r:id="rId2"/>
    <p:sldLayoutId id="2147483804" r:id="rId3"/>
    <p:sldLayoutId id="2147483803" r:id="rId4"/>
    <p:sldLayoutId id="2147483800" r:id="rId5"/>
    <p:sldLayoutId id="2147483811" r:id="rId6"/>
    <p:sldLayoutId id="2147483812" r:id="rId7"/>
    <p:sldLayoutId id="2147483806" r:id="rId8"/>
    <p:sldLayoutId id="2147483807" r:id="rId9"/>
    <p:sldLayoutId id="2147483808" r:id="rId10"/>
    <p:sldLayoutId id="2147483809" r:id="rId11"/>
    <p:sldLayoutId id="2147483810" r:id="rId12"/>
    <p:sldLayoutId id="2147483785" r:id="rId13"/>
    <p:sldLayoutId id="2147483799" r:id="rId14"/>
    <p:sldLayoutId id="2147483791" r:id="rId15"/>
    <p:sldLayoutId id="2147483801" r:id="rId16"/>
    <p:sldLayoutId id="2147483797" r:id="rId17"/>
    <p:sldLayoutId id="2147483795" r:id="rId18"/>
    <p:sldLayoutId id="2147483802" r:id="rId19"/>
    <p:sldLayoutId id="2147483805" r:id="rId20"/>
    <p:sldLayoutId id="2147483813" r:id="rId21"/>
  </p:sldLayoutIdLst>
  <p:hf hdr="0" ftr="0" dt="0"/>
  <p:txStyles>
    <p:titleStyle>
      <a:lvl1pPr algn="l" defTabSz="914400" rtl="0" eaLnBrk="1" latinLnBrk="0" hangingPunct="1">
        <a:lnSpc>
          <a:spcPct val="90000"/>
        </a:lnSpc>
        <a:spcBef>
          <a:spcPct val="0"/>
        </a:spcBef>
        <a:buNone/>
        <a:defRPr sz="4400" b="1" kern="1200">
          <a:solidFill>
            <a:srgbClr val="364B9F"/>
          </a:solidFill>
          <a:latin typeface="Libre Baskerville"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33C42"/>
          </a:solidFill>
          <a:latin typeface="Lexend Ligh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C42"/>
          </a:solidFill>
          <a:latin typeface="Lexend Ligh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C42"/>
          </a:solidFill>
          <a:latin typeface="Lexend Ligh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C42"/>
          </a:solidFill>
          <a:latin typeface="Lexend Ligh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C42"/>
          </a:solidFill>
          <a:latin typeface="Lexend Ligh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5.xml"/></Relationships>
</file>

<file path=ppt/slides/_rels/slide10.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5.xml"/><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46F_49376A1B.xml"/><Relationship Id="rId2" Type="http://schemas.openxmlformats.org/officeDocument/2006/relationships/notesSlide" Target="../notesSlides/notesSlide7.xml"/><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59.xml"/><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44F_A34033A0.xml"/><Relationship Id="rId2" Type="http://schemas.openxmlformats.org/officeDocument/2006/relationships/notesSlide" Target="../notesSlides/notesSlide13.xml"/><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6.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45D_233FE774.xml"/><Relationship Id="rId2" Type="http://schemas.openxmlformats.org/officeDocument/2006/relationships/notesSlide" Target="../notesSlides/notesSlide15.xml"/><Relationship Id="rId1" Type="http://schemas.openxmlformats.org/officeDocument/2006/relationships/slideLayout" Target="../slideLayouts/slideLayout63.xml"/><Relationship Id="rId4" Type="http://schemas.openxmlformats.org/officeDocument/2006/relationships/hyperlink" Target="https://billofrightsinstitute.org/resources/bill-of-rights-visual-guid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6.xml"/><Relationship Id="rId1" Type="http://schemas.openxmlformats.org/officeDocument/2006/relationships/slideLayout" Target="../slideLayouts/slideLayout6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4.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6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59.xml"/><Relationship Id="rId5" Type="http://schemas.openxmlformats.org/officeDocument/2006/relationships/image" Target="../media/image74.png"/><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64.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slides/_rels/slide31.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75.png"/><Relationship Id="rId7" Type="http://schemas.openxmlformats.org/officeDocument/2006/relationships/diagramData" Target="../diagrams/data3.xml"/><Relationship Id="rId2" Type="http://schemas.openxmlformats.org/officeDocument/2006/relationships/notesSlide" Target="../notesSlides/notesSlide25.xml"/><Relationship Id="rId1" Type="http://schemas.openxmlformats.org/officeDocument/2006/relationships/slideLayout" Target="../slideLayouts/slideLayout64.xml"/><Relationship Id="rId6" Type="http://schemas.openxmlformats.org/officeDocument/2006/relationships/image" Target="../media/image78.svg"/><Relationship Id="rId11" Type="http://schemas.microsoft.com/office/2007/relationships/diagramDrawing" Target="../diagrams/drawing3.xml"/><Relationship Id="rId5" Type="http://schemas.openxmlformats.org/officeDocument/2006/relationships/image" Target="../media/image77.png"/><Relationship Id="rId10" Type="http://schemas.openxmlformats.org/officeDocument/2006/relationships/diagramColors" Target="../diagrams/colors3.xml"/><Relationship Id="rId4" Type="http://schemas.openxmlformats.org/officeDocument/2006/relationships/image" Target="../media/image76.svg"/><Relationship Id="rId9"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64.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7.xml"/><Relationship Id="rId1" Type="http://schemas.openxmlformats.org/officeDocument/2006/relationships/slideLayout" Target="../slideLayouts/slideLayout6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60.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9.xml"/><Relationship Id="rId1" Type="http://schemas.openxmlformats.org/officeDocument/2006/relationships/slideLayout" Target="../slideLayouts/slideLayout5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0.xml"/><Relationship Id="rId1" Type="http://schemas.openxmlformats.org/officeDocument/2006/relationships/slideLayout" Target="../slideLayouts/slideLayout5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0.xml.rels><?xml version="1.0" encoding="UTF-8" standalone="yes"?>
<Relationships xmlns="http://schemas.openxmlformats.org/package/2006/relationships"><Relationship Id="rId3" Type="http://schemas.microsoft.com/office/2018/10/relationships/comments" Target="../comments/modernComment_469_350B80F1.xml"/><Relationship Id="rId2" Type="http://schemas.openxmlformats.org/officeDocument/2006/relationships/notesSlide" Target="../notesSlides/notesSlide32.xml"/><Relationship Id="rId1" Type="http://schemas.openxmlformats.org/officeDocument/2006/relationships/slideLayout" Target="../slideLayouts/slideLayout63.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6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6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4.xml"/></Relationships>
</file>

<file path=ppt/slides/_rels/slide48.xml.rels><?xml version="1.0" encoding="UTF-8" standalone="yes"?>
<Relationships xmlns="http://schemas.openxmlformats.org/package/2006/relationships"><Relationship Id="rId3" Type="http://schemas.microsoft.com/office/2018/10/relationships/comments" Target="../comments/modernComment_45B_D4B5D0CC.xml"/><Relationship Id="rId2" Type="http://schemas.openxmlformats.org/officeDocument/2006/relationships/notesSlide" Target="../notesSlides/notesSlide38.xml"/><Relationship Id="rId1" Type="http://schemas.openxmlformats.org/officeDocument/2006/relationships/slideLayout" Target="../slideLayouts/slideLayout58.xml"/></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4.xml"/><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DFE4B9-AB09-9A11-13FC-B4862EB53175}"/>
              </a:ext>
            </a:extLst>
          </p:cNvPr>
          <p:cNvSpPr>
            <a:spLocks noGrp="1"/>
          </p:cNvSpPr>
          <p:nvPr>
            <p:ph type="body" sz="quarter" idx="10"/>
          </p:nvPr>
        </p:nvSpPr>
        <p:spPr/>
        <p:txBody>
          <a:bodyPr/>
          <a:lstStyle/>
          <a:p>
            <a:r>
              <a:rPr lang="en-US" dirty="0"/>
              <a:t>Reconstruction</a:t>
            </a:r>
          </a:p>
        </p:txBody>
      </p:sp>
    </p:spTree>
    <p:extLst>
      <p:ext uri="{BB962C8B-B14F-4D97-AF65-F5344CB8AC3E}">
        <p14:creationId xmlns:p14="http://schemas.microsoft.com/office/powerpoint/2010/main" val="3553355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FE3A0-E8D3-5DA9-9203-297AF043148A}"/>
              </a:ext>
            </a:extLst>
          </p:cNvPr>
          <p:cNvSpPr>
            <a:spLocks noGrp="1"/>
          </p:cNvSpPr>
          <p:nvPr>
            <p:ph type="title"/>
          </p:nvPr>
        </p:nvSpPr>
        <p:spPr/>
        <p:txBody>
          <a:bodyPr/>
          <a:lstStyle/>
          <a:p>
            <a:r>
              <a:rPr lang="en-US" dirty="0"/>
              <a:t>Vocabulary Word </a:t>
            </a:r>
            <a:br>
              <a:rPr lang="en-US" dirty="0"/>
            </a:br>
            <a:r>
              <a:rPr lang="en-US" dirty="0"/>
              <a:t>Study</a:t>
            </a:r>
          </a:p>
        </p:txBody>
      </p:sp>
      <p:sp>
        <p:nvSpPr>
          <p:cNvPr id="3" name="Content Placeholder 2">
            <a:extLst>
              <a:ext uri="{FF2B5EF4-FFF2-40B4-BE49-F238E27FC236}">
                <a16:creationId xmlns:a16="http://schemas.microsoft.com/office/drawing/2014/main" id="{0BDCED5D-0A95-60FB-7EEA-BD5E4E006D0A}"/>
              </a:ext>
            </a:extLst>
          </p:cNvPr>
          <p:cNvSpPr>
            <a:spLocks noGrp="1"/>
          </p:cNvSpPr>
          <p:nvPr>
            <p:ph sz="half" idx="10"/>
          </p:nvPr>
        </p:nvSpPr>
        <p:spPr/>
        <p:txBody>
          <a:bodyPr/>
          <a:lstStyle/>
          <a:p>
            <a:pPr marL="0" indent="0">
              <a:buNone/>
            </a:pPr>
            <a:r>
              <a:rPr lang="en-US" dirty="0"/>
              <a:t>Follow the prompts to study the principle of </a:t>
            </a:r>
            <a:r>
              <a:rPr lang="en-US" u="sng" dirty="0"/>
              <a:t>justice</a:t>
            </a:r>
            <a:r>
              <a:rPr lang="en-US" dirty="0"/>
              <a:t>.</a:t>
            </a:r>
          </a:p>
        </p:txBody>
      </p:sp>
      <p:pic>
        <p:nvPicPr>
          <p:cNvPr id="6" name="Picture Placeholder 5">
            <a:extLst>
              <a:ext uri="{FF2B5EF4-FFF2-40B4-BE49-F238E27FC236}">
                <a16:creationId xmlns:a16="http://schemas.microsoft.com/office/drawing/2014/main" id="{B898501D-7857-F0E5-6B77-521F5B7641C0}"/>
              </a:ext>
            </a:extLst>
          </p:cNvPr>
          <p:cNvPicPr>
            <a:picLocks noGrp="1" noChangeAspect="1"/>
          </p:cNvPicPr>
          <p:nvPr>
            <p:ph type="pic" sz="quarter" idx="11"/>
          </p:nvPr>
        </p:nvPicPr>
        <p:blipFill rotWithShape="1">
          <a:blip r:embed="rId3"/>
          <a:srcRect l="329" r="152"/>
          <a:stretch/>
        </p:blipFill>
        <p:spPr>
          <a:xfrm>
            <a:off x="7114032" y="283464"/>
            <a:ext cx="4846320" cy="6302009"/>
          </a:xfrm>
          <a:solidFill>
            <a:srgbClr val="F7F5F2"/>
          </a:solidFill>
        </p:spPr>
      </p:pic>
      <p:sp>
        <p:nvSpPr>
          <p:cNvPr id="4" name="TextBox 3">
            <a:extLst>
              <a:ext uri="{FF2B5EF4-FFF2-40B4-BE49-F238E27FC236}">
                <a16:creationId xmlns:a16="http://schemas.microsoft.com/office/drawing/2014/main" id="{B56B811B-4954-DDE1-306A-A542629F4F73}"/>
              </a:ext>
            </a:extLst>
          </p:cNvPr>
          <p:cNvSpPr txBox="1"/>
          <p:nvPr/>
        </p:nvSpPr>
        <p:spPr>
          <a:xfrm>
            <a:off x="7472362" y="6205204"/>
            <a:ext cx="1014413" cy="369332"/>
          </a:xfrm>
          <a:prstGeom prst="rect">
            <a:avLst/>
          </a:prstGeom>
          <a:solidFill>
            <a:srgbClr val="F7F5F2"/>
          </a:solidFill>
          <a:effectLst>
            <a:outerShdw blurRad="50800" dist="50800" dir="5400000" algn="ctr" rotWithShape="0">
              <a:srgbClr val="000000">
                <a:alpha val="0"/>
              </a:srgbClr>
            </a:outerShdw>
          </a:effectLst>
        </p:spPr>
        <p:txBody>
          <a:bodyPr wrap="square" rtlCol="0">
            <a:spAutoFit/>
          </a:bodyPr>
          <a:lstStyle/>
          <a:p>
            <a:pPr algn="l"/>
            <a:endParaRPr lang="en-US" dirty="0">
              <a:solidFill>
                <a:schemeClr val="tx1"/>
              </a:solidFill>
              <a:latin typeface="Libre Baskerville" panose="02000000000000000000" pitchFamily="2" charset="0"/>
            </a:endParaRPr>
          </a:p>
        </p:txBody>
      </p:sp>
    </p:spTree>
    <p:extLst>
      <p:ext uri="{BB962C8B-B14F-4D97-AF65-F5344CB8AC3E}">
        <p14:creationId xmlns:p14="http://schemas.microsoft.com/office/powerpoint/2010/main" val="4080075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9DC34F-8688-4D18-8413-9A3F4E151B49}"/>
              </a:ext>
            </a:extLst>
          </p:cNvPr>
          <p:cNvSpPr>
            <a:spLocks noGrp="1"/>
          </p:cNvSpPr>
          <p:nvPr>
            <p:ph idx="1"/>
          </p:nvPr>
        </p:nvSpPr>
        <p:spPr/>
        <p:txBody>
          <a:bodyPr vert="horz" lIns="91440" tIns="45720" rIns="91440" bIns="45720" rtlCol="0" anchor="t">
            <a:normAutofit lnSpcReduction="10000"/>
          </a:bodyPr>
          <a:lstStyle/>
          <a:p>
            <a:r>
              <a:rPr lang="en-US" sz="2800" dirty="0">
                <a:latin typeface="Lexend Light Light"/>
              </a:rPr>
              <a:t>What are some examples of justice?</a:t>
            </a:r>
          </a:p>
          <a:p>
            <a:endParaRPr lang="en-US" sz="2800" dirty="0">
              <a:latin typeface="Lexend Light Light"/>
            </a:endParaRPr>
          </a:p>
          <a:p>
            <a:r>
              <a:rPr lang="en-US" sz="2800" dirty="0">
                <a:latin typeface="Lexend Light Light"/>
              </a:rPr>
              <a:t>An individual can exhibit justice, as can an institution like a government. How is justice in these two instances different? How are they similar?</a:t>
            </a:r>
          </a:p>
          <a:p>
            <a:endParaRPr lang="en-US" sz="2800" dirty="0">
              <a:latin typeface="Lexend Light Light"/>
            </a:endParaRPr>
          </a:p>
          <a:p>
            <a:r>
              <a:rPr lang="en-US" sz="2800" dirty="0">
                <a:latin typeface="Lexend Light Light"/>
              </a:rPr>
              <a:t>Can you have a just government if people don’t act justly?</a:t>
            </a:r>
          </a:p>
          <a:p>
            <a:pPr marL="0" indent="0">
              <a:buNone/>
            </a:pPr>
            <a:endParaRPr lang="en-US" sz="2800" dirty="0">
              <a:latin typeface="Lexend Light Light"/>
            </a:endParaRPr>
          </a:p>
          <a:p>
            <a:r>
              <a:rPr lang="en-US" sz="2800" dirty="0">
                <a:latin typeface="Lexend Light Light"/>
              </a:rPr>
              <a:t>How does someone act justly, or with justice?</a:t>
            </a:r>
          </a:p>
          <a:p>
            <a:endParaRPr lang="en-US" sz="2800" dirty="0">
              <a:latin typeface="Lexend Light Light"/>
            </a:endParaRPr>
          </a:p>
          <a:p>
            <a:r>
              <a:rPr lang="en-US" sz="2800" dirty="0">
                <a:latin typeface="Lexend Light Light"/>
              </a:rPr>
              <a:t>When is justice needed to repair a relationship?</a:t>
            </a:r>
          </a:p>
        </p:txBody>
      </p:sp>
      <p:sp>
        <p:nvSpPr>
          <p:cNvPr id="3" name="Title 2">
            <a:extLst>
              <a:ext uri="{FF2B5EF4-FFF2-40B4-BE49-F238E27FC236}">
                <a16:creationId xmlns:a16="http://schemas.microsoft.com/office/drawing/2014/main" id="{D081DD4E-5664-6770-4035-78E04B1FB3E6}"/>
              </a:ext>
            </a:extLst>
          </p:cNvPr>
          <p:cNvSpPr>
            <a:spLocks noGrp="1"/>
          </p:cNvSpPr>
          <p:nvPr>
            <p:ph type="title"/>
          </p:nvPr>
        </p:nvSpPr>
        <p:spPr/>
        <p:txBody>
          <a:bodyPr/>
          <a:lstStyle/>
          <a:p>
            <a:r>
              <a:rPr lang="en-US" dirty="0"/>
              <a:t>Discussion Questions</a:t>
            </a:r>
          </a:p>
        </p:txBody>
      </p:sp>
    </p:spTree>
    <p:extLst>
      <p:ext uri="{BB962C8B-B14F-4D97-AF65-F5344CB8AC3E}">
        <p14:creationId xmlns:p14="http://schemas.microsoft.com/office/powerpoint/2010/main" val="168406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B4B5F9-EA55-CC29-ECF7-DE349E609C22}"/>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228368411"/>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CD2A95-DDE6-577C-1DB1-55934988149D}"/>
              </a:ext>
            </a:extLst>
          </p:cNvPr>
          <p:cNvSpPr>
            <a:spLocks noGrp="1"/>
          </p:cNvSpPr>
          <p:nvPr>
            <p:ph type="title"/>
          </p:nvPr>
        </p:nvSpPr>
        <p:spPr/>
        <p:txBody>
          <a:bodyPr/>
          <a:lstStyle/>
          <a:p>
            <a:r>
              <a:rPr lang="en-US" dirty="0">
                <a:latin typeface="Libre Baskerville"/>
              </a:rPr>
              <a:t>Lincoln's Second Inaugural Address </a:t>
            </a:r>
          </a:p>
        </p:txBody>
      </p:sp>
      <p:sp>
        <p:nvSpPr>
          <p:cNvPr id="4" name="Content Placeholder 3">
            <a:extLst>
              <a:ext uri="{FF2B5EF4-FFF2-40B4-BE49-F238E27FC236}">
                <a16:creationId xmlns:a16="http://schemas.microsoft.com/office/drawing/2014/main" id="{CD4FF679-55E7-C0C2-612B-D2D11B10E04B}"/>
              </a:ext>
            </a:extLst>
          </p:cNvPr>
          <p:cNvSpPr>
            <a:spLocks noGrp="1"/>
          </p:cNvSpPr>
          <p:nvPr>
            <p:ph sz="half" idx="10"/>
          </p:nvPr>
        </p:nvSpPr>
        <p:spPr/>
        <p:txBody>
          <a:bodyPr vert="horz" lIns="91440" tIns="45720" rIns="91440" bIns="45720" rtlCol="0" anchor="t">
            <a:normAutofit/>
          </a:bodyPr>
          <a:lstStyle/>
          <a:p>
            <a:r>
              <a:rPr lang="en-US" dirty="0">
                <a:latin typeface="Lexend Light Light"/>
              </a:rPr>
              <a:t>What challenges did the United States face in bringing the country back together and dealing with the damage of the Civil War?</a:t>
            </a:r>
          </a:p>
          <a:p>
            <a:endParaRPr lang="en-US" dirty="0"/>
          </a:p>
          <a:p>
            <a:pPr marL="0" indent="0">
              <a:buNone/>
            </a:pPr>
            <a:endParaRPr lang="en-US" dirty="0"/>
          </a:p>
        </p:txBody>
      </p:sp>
    </p:spTree>
    <p:extLst>
      <p:ext uri="{BB962C8B-B14F-4D97-AF65-F5344CB8AC3E}">
        <p14:creationId xmlns:p14="http://schemas.microsoft.com/office/powerpoint/2010/main" val="2299857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88815-9E15-A130-38A0-8DBBBF656CFC}"/>
              </a:ext>
            </a:extLst>
          </p:cNvPr>
          <p:cNvSpPr>
            <a:spLocks noGrp="1"/>
          </p:cNvSpPr>
          <p:nvPr>
            <p:ph type="title"/>
          </p:nvPr>
        </p:nvSpPr>
        <p:spPr/>
        <p:txBody>
          <a:bodyPr/>
          <a:lstStyle/>
          <a:p>
            <a:r>
              <a:rPr lang="en-US" dirty="0"/>
              <a:t>Text Investigation</a:t>
            </a:r>
          </a:p>
        </p:txBody>
      </p:sp>
      <p:sp>
        <p:nvSpPr>
          <p:cNvPr id="3" name="Content Placeholder 2">
            <a:extLst>
              <a:ext uri="{FF2B5EF4-FFF2-40B4-BE49-F238E27FC236}">
                <a16:creationId xmlns:a16="http://schemas.microsoft.com/office/drawing/2014/main" id="{3B0B725A-03DE-2EE4-B5CA-4CCA0488C5F9}"/>
              </a:ext>
            </a:extLst>
          </p:cNvPr>
          <p:cNvSpPr>
            <a:spLocks noGrp="1"/>
          </p:cNvSpPr>
          <p:nvPr>
            <p:ph sz="half" idx="10"/>
          </p:nvPr>
        </p:nvSpPr>
        <p:spPr/>
        <p:txBody>
          <a:bodyPr vert="horz" lIns="91440" tIns="45720" rIns="91440" bIns="45720" rtlCol="0" anchor="t">
            <a:normAutofit/>
          </a:bodyPr>
          <a:lstStyle/>
          <a:p>
            <a:r>
              <a:rPr lang="en-US" dirty="0">
                <a:latin typeface="Lexend Light Light"/>
              </a:rPr>
              <a:t>Read the context paragraph on Handout B.</a:t>
            </a:r>
          </a:p>
          <a:p>
            <a:endParaRPr lang="en-US" dirty="0">
              <a:latin typeface="Lexend Light Light"/>
            </a:endParaRPr>
          </a:p>
          <a:p>
            <a:r>
              <a:rPr lang="en-US" dirty="0">
                <a:latin typeface="Lexend Light Light"/>
              </a:rPr>
              <a:t>Make a prediction at the bottom of the page.</a:t>
            </a:r>
          </a:p>
          <a:p>
            <a:pPr marL="0" indent="0">
              <a:buNone/>
            </a:pPr>
            <a:endParaRPr lang="en-US" dirty="0"/>
          </a:p>
          <a:p>
            <a:endParaRPr lang="en-US" dirty="0"/>
          </a:p>
          <a:p>
            <a:endParaRPr lang="en-US" dirty="0"/>
          </a:p>
        </p:txBody>
      </p:sp>
      <p:pic>
        <p:nvPicPr>
          <p:cNvPr id="7" name="Picture Placeholder 6" descr="A close-up of a document&#10;&#10;Description automatically generated">
            <a:extLst>
              <a:ext uri="{FF2B5EF4-FFF2-40B4-BE49-F238E27FC236}">
                <a16:creationId xmlns:a16="http://schemas.microsoft.com/office/drawing/2014/main" id="{D6B43A00-ACD7-FB86-039A-B4FD8FD9662F}"/>
              </a:ext>
            </a:extLst>
          </p:cNvPr>
          <p:cNvPicPr>
            <a:picLocks noGrp="1" noChangeAspect="1"/>
          </p:cNvPicPr>
          <p:nvPr>
            <p:ph type="pic" sz="quarter" idx="11"/>
          </p:nvPr>
        </p:nvPicPr>
        <p:blipFill>
          <a:blip r:embed="rId3"/>
          <a:srcRect l="104" t="-221" r="1060" b="664"/>
          <a:stretch/>
        </p:blipFill>
        <p:spPr>
          <a:xfrm>
            <a:off x="6929723" y="517210"/>
            <a:ext cx="4380085" cy="58164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38155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88815-9E15-A130-38A0-8DBBBF656CFC}"/>
              </a:ext>
            </a:extLst>
          </p:cNvPr>
          <p:cNvSpPr>
            <a:spLocks noGrp="1"/>
          </p:cNvSpPr>
          <p:nvPr>
            <p:ph type="title"/>
          </p:nvPr>
        </p:nvSpPr>
        <p:spPr/>
        <p:txBody>
          <a:bodyPr/>
          <a:lstStyle/>
          <a:p>
            <a:r>
              <a:rPr lang="en-US" dirty="0"/>
              <a:t>Text Investigation</a:t>
            </a:r>
          </a:p>
        </p:txBody>
      </p:sp>
      <p:sp>
        <p:nvSpPr>
          <p:cNvPr id="3" name="Content Placeholder 2">
            <a:extLst>
              <a:ext uri="{FF2B5EF4-FFF2-40B4-BE49-F238E27FC236}">
                <a16:creationId xmlns:a16="http://schemas.microsoft.com/office/drawing/2014/main" id="{3B0B725A-03DE-2EE4-B5CA-4CCA0488C5F9}"/>
              </a:ext>
            </a:extLst>
          </p:cNvPr>
          <p:cNvSpPr>
            <a:spLocks noGrp="1"/>
          </p:cNvSpPr>
          <p:nvPr>
            <p:ph sz="half" idx="10"/>
          </p:nvPr>
        </p:nvSpPr>
        <p:spPr/>
        <p:txBody>
          <a:bodyPr vert="horz" lIns="91440" tIns="45720" rIns="91440" bIns="45720" rtlCol="0" anchor="t">
            <a:normAutofit/>
          </a:bodyPr>
          <a:lstStyle/>
          <a:p>
            <a:r>
              <a:rPr lang="en-US" dirty="0">
                <a:latin typeface="Lexend Light Light"/>
              </a:rPr>
              <a:t>View the image.</a:t>
            </a:r>
          </a:p>
          <a:p>
            <a:endParaRPr lang="en-US" dirty="0">
              <a:latin typeface="Lexend Light Light"/>
            </a:endParaRPr>
          </a:p>
          <a:p>
            <a:r>
              <a:rPr lang="en-US" dirty="0">
                <a:latin typeface="Lexend Light Light"/>
              </a:rPr>
              <a:t>Read the primary source two times:</a:t>
            </a:r>
          </a:p>
          <a:p>
            <a:pPr lvl="1">
              <a:buFont typeface="Courier New" panose="020B0604020202020204" pitchFamily="34" charset="0"/>
              <a:buChar char="o"/>
            </a:pPr>
            <a:endParaRPr lang="en-US" dirty="0">
              <a:latin typeface="Lexend Light Light"/>
            </a:endParaRPr>
          </a:p>
          <a:p>
            <a:pPr lvl="1">
              <a:buFont typeface="Courier New" panose="020B0604020202020204" pitchFamily="34" charset="0"/>
              <a:buChar char="o"/>
            </a:pPr>
            <a:r>
              <a:rPr lang="en-US" dirty="0">
                <a:latin typeface="Lexend Light Light"/>
              </a:rPr>
              <a:t>First read: Read the whole passage, focus on understanding what the text is saying.</a:t>
            </a:r>
            <a:endParaRPr lang="en-US">
              <a:latin typeface="Lexend Light Light"/>
            </a:endParaRPr>
          </a:p>
          <a:p>
            <a:pPr lvl="1">
              <a:buFont typeface="Courier New" panose="020B0604020202020204" pitchFamily="34" charset="0"/>
              <a:buChar char="o"/>
            </a:pPr>
            <a:endParaRPr lang="en-US" dirty="0">
              <a:latin typeface="Lexend Light Light"/>
            </a:endParaRPr>
          </a:p>
          <a:p>
            <a:pPr lvl="1">
              <a:buFont typeface="Courier New" panose="020B0604020202020204" pitchFamily="34" charset="0"/>
              <a:buChar char="o"/>
            </a:pPr>
            <a:r>
              <a:rPr lang="en-US" dirty="0">
                <a:latin typeface="Lexend Light Light"/>
              </a:rPr>
              <a:t>Second read: Read the passage all the way through, as it would be spoken.</a:t>
            </a:r>
          </a:p>
          <a:p>
            <a:pPr marL="0" indent="0">
              <a:buNone/>
            </a:pPr>
            <a:endParaRPr lang="en-US" dirty="0"/>
          </a:p>
          <a:p>
            <a:endParaRPr lang="en-US" dirty="0"/>
          </a:p>
          <a:p>
            <a:endParaRPr lang="en-US" dirty="0"/>
          </a:p>
        </p:txBody>
      </p:sp>
      <p:pic>
        <p:nvPicPr>
          <p:cNvPr id="8" name="Picture 7" descr="A close-up of a questionnaire&#10;&#10;Description automatically generated">
            <a:extLst>
              <a:ext uri="{FF2B5EF4-FFF2-40B4-BE49-F238E27FC236}">
                <a16:creationId xmlns:a16="http://schemas.microsoft.com/office/drawing/2014/main" id="{6CE10D00-98D9-E039-FBE3-5BC6257DAAFF}"/>
              </a:ext>
            </a:extLst>
          </p:cNvPr>
          <p:cNvPicPr>
            <a:picLocks noChangeAspect="1"/>
          </p:cNvPicPr>
          <p:nvPr/>
        </p:nvPicPr>
        <p:blipFill>
          <a:blip r:embed="rId3"/>
          <a:stretch>
            <a:fillRect/>
          </a:stretch>
        </p:blipFill>
        <p:spPr>
          <a:xfrm>
            <a:off x="8117950" y="1467556"/>
            <a:ext cx="3858323" cy="4924778"/>
          </a:xfrm>
          <a:prstGeom prst="rect">
            <a:avLst/>
          </a:prstGeom>
          <a:ln>
            <a:noFill/>
          </a:ln>
          <a:effectLst>
            <a:outerShdw blurRad="292100" dist="139700" dir="2700000" algn="tl" rotWithShape="0">
              <a:srgbClr val="333333">
                <a:alpha val="65000"/>
              </a:srgbClr>
            </a:outerShdw>
          </a:effectLst>
        </p:spPr>
      </p:pic>
      <p:pic>
        <p:nvPicPr>
          <p:cNvPr id="6" name="Picture Placeholder 5" descr="A page of a book with a group of people on a balcony&#10;&#10;Description automatically generated">
            <a:extLst>
              <a:ext uri="{FF2B5EF4-FFF2-40B4-BE49-F238E27FC236}">
                <a16:creationId xmlns:a16="http://schemas.microsoft.com/office/drawing/2014/main" id="{2C42A120-2034-5066-4611-F1491489A118}"/>
              </a:ext>
            </a:extLst>
          </p:cNvPr>
          <p:cNvPicPr>
            <a:picLocks noGrp="1" noChangeAspect="1"/>
          </p:cNvPicPr>
          <p:nvPr>
            <p:ph type="pic" sz="quarter" idx="11"/>
          </p:nvPr>
        </p:nvPicPr>
        <p:blipFill>
          <a:blip r:embed="rId4"/>
          <a:srcRect t="1288" r="-1927" b="-644"/>
          <a:stretch/>
        </p:blipFill>
        <p:spPr>
          <a:xfrm rot="-360000">
            <a:off x="6914288" y="559543"/>
            <a:ext cx="3860463" cy="49251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5627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6F2BF8-AB8B-6C2A-27F7-26B6D8081A93}"/>
              </a:ext>
            </a:extLst>
          </p:cNvPr>
          <p:cNvSpPr>
            <a:spLocks noGrp="1"/>
          </p:cNvSpPr>
          <p:nvPr>
            <p:ph idx="1"/>
          </p:nvPr>
        </p:nvSpPr>
        <p:spPr/>
        <p:txBody>
          <a:bodyPr vert="horz" lIns="91440" tIns="45720" rIns="91440" bIns="45720" rtlCol="0" anchor="t">
            <a:normAutofit/>
          </a:bodyPr>
          <a:lstStyle/>
          <a:p>
            <a:r>
              <a:rPr lang="en-US" dirty="0">
                <a:latin typeface="Lexend Light Light"/>
              </a:rPr>
              <a:t>Lincoln said, "</a:t>
            </a:r>
            <a:r>
              <a:rPr lang="en-US" i="1" dirty="0">
                <a:latin typeface="Lexend Light Light"/>
              </a:rPr>
              <a:t>With malice towards none, with charity for all."</a:t>
            </a:r>
            <a:r>
              <a:rPr lang="en-US" dirty="0">
                <a:latin typeface="Lexend Light Light"/>
              </a:rPr>
              <a:t> </a:t>
            </a:r>
          </a:p>
          <a:p>
            <a:endParaRPr lang="en-US" dirty="0">
              <a:latin typeface="Lexend Light Light"/>
            </a:endParaRPr>
          </a:p>
          <a:p>
            <a:pPr lvl="1">
              <a:buFont typeface="Courier New" panose="020B0604020202020204" pitchFamily="34" charset="0"/>
              <a:buChar char="o"/>
            </a:pPr>
            <a:r>
              <a:rPr lang="en-US" dirty="0">
                <a:latin typeface="Lexend Light Light"/>
              </a:rPr>
              <a:t>Did this surprise you?</a:t>
            </a:r>
          </a:p>
          <a:p>
            <a:pPr lvl="1">
              <a:buFont typeface="Courier New" panose="020B0604020202020204" pitchFamily="34" charset="0"/>
              <a:buChar char="o"/>
            </a:pPr>
            <a:endParaRPr lang="en-US" dirty="0">
              <a:latin typeface="Lexend Light Light"/>
            </a:endParaRPr>
          </a:p>
          <a:p>
            <a:pPr lvl="1">
              <a:buFont typeface="Courier New" panose="020B0604020202020204" pitchFamily="34" charset="0"/>
              <a:buChar char="o"/>
            </a:pPr>
            <a:r>
              <a:rPr lang="en-US" dirty="0">
                <a:latin typeface="Lexend Light Light"/>
              </a:rPr>
              <a:t>How did your expectations compare to the words you used to describe Lincoln's speech?</a:t>
            </a:r>
          </a:p>
          <a:p>
            <a:pPr marL="0" indent="0">
              <a:buNone/>
            </a:pPr>
            <a:endParaRPr lang="en-US" dirty="0"/>
          </a:p>
        </p:txBody>
      </p:sp>
      <p:sp>
        <p:nvSpPr>
          <p:cNvPr id="3" name="Title 2">
            <a:extLst>
              <a:ext uri="{FF2B5EF4-FFF2-40B4-BE49-F238E27FC236}">
                <a16:creationId xmlns:a16="http://schemas.microsoft.com/office/drawing/2014/main" id="{C66961B6-EF33-8C0B-9E5E-12DCE3A9CB42}"/>
              </a:ext>
            </a:extLst>
          </p:cNvPr>
          <p:cNvSpPr>
            <a:spLocks noGrp="1"/>
          </p:cNvSpPr>
          <p:nvPr>
            <p:ph type="title"/>
          </p:nvPr>
        </p:nvSpPr>
        <p:spPr/>
        <p:txBody>
          <a:bodyPr/>
          <a:lstStyle/>
          <a:p>
            <a:r>
              <a:rPr lang="en-US" dirty="0"/>
              <a:t>Discussion Questions</a:t>
            </a:r>
          </a:p>
        </p:txBody>
      </p:sp>
    </p:spTree>
    <p:extLst>
      <p:ext uri="{BB962C8B-B14F-4D97-AF65-F5344CB8AC3E}">
        <p14:creationId xmlns:p14="http://schemas.microsoft.com/office/powerpoint/2010/main" val="72370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6F2BF8-AB8B-6C2A-27F7-26B6D8081A93}"/>
              </a:ext>
            </a:extLst>
          </p:cNvPr>
          <p:cNvSpPr>
            <a:spLocks noGrp="1"/>
          </p:cNvSpPr>
          <p:nvPr>
            <p:ph idx="1"/>
          </p:nvPr>
        </p:nvSpPr>
        <p:spPr/>
        <p:txBody>
          <a:bodyPr vert="horz" lIns="91440" tIns="45720" rIns="91440" bIns="45720" rtlCol="0" anchor="t">
            <a:normAutofit/>
          </a:bodyPr>
          <a:lstStyle/>
          <a:p>
            <a:r>
              <a:rPr lang="en-US" dirty="0">
                <a:latin typeface="Lexend Light Light"/>
              </a:rPr>
              <a:t>The process of bringing the country back together after the Civil War was called "</a:t>
            </a:r>
            <a:r>
              <a:rPr lang="en-US" b="1" i="1" dirty="0">
                <a:latin typeface="Lexend Light Light"/>
              </a:rPr>
              <a:t>Reconstruction.</a:t>
            </a:r>
            <a:r>
              <a:rPr lang="en-US" dirty="0">
                <a:latin typeface="Lexend Light Light"/>
              </a:rPr>
              <a:t>"</a:t>
            </a:r>
          </a:p>
          <a:p>
            <a:endParaRPr lang="en-US" dirty="0">
              <a:latin typeface="Lexend Light Light"/>
            </a:endParaRPr>
          </a:p>
          <a:p>
            <a:r>
              <a:rPr lang="en-US" dirty="0">
                <a:latin typeface="Lexend Light Light"/>
              </a:rPr>
              <a:t>Many of the issues we identified on our bubble map needed to be addressed. </a:t>
            </a:r>
          </a:p>
          <a:p>
            <a:endParaRPr lang="en-US" dirty="0">
              <a:latin typeface="Lexend Light Light"/>
            </a:endParaRPr>
          </a:p>
          <a:p>
            <a:r>
              <a:rPr lang="en-US" dirty="0">
                <a:latin typeface="Lexend Light Light"/>
              </a:rPr>
              <a:t>We will see how they succeeded in some ways, and faced challenges and failures as well.</a:t>
            </a:r>
          </a:p>
        </p:txBody>
      </p:sp>
      <p:sp>
        <p:nvSpPr>
          <p:cNvPr id="3" name="Title 2">
            <a:extLst>
              <a:ext uri="{FF2B5EF4-FFF2-40B4-BE49-F238E27FC236}">
                <a16:creationId xmlns:a16="http://schemas.microsoft.com/office/drawing/2014/main" id="{C66961B6-EF33-8C0B-9E5E-12DCE3A9CB42}"/>
              </a:ext>
            </a:extLst>
          </p:cNvPr>
          <p:cNvSpPr>
            <a:spLocks noGrp="1"/>
          </p:cNvSpPr>
          <p:nvPr>
            <p:ph type="title"/>
          </p:nvPr>
        </p:nvSpPr>
        <p:spPr/>
        <p:txBody>
          <a:bodyPr/>
          <a:lstStyle/>
          <a:p>
            <a:r>
              <a:rPr lang="en-US" dirty="0">
                <a:latin typeface="Libre Baskerville"/>
              </a:rPr>
              <a:t>Discussion Prompts</a:t>
            </a:r>
            <a:endParaRPr lang="en-US" dirty="0"/>
          </a:p>
        </p:txBody>
      </p:sp>
    </p:spTree>
    <p:extLst>
      <p:ext uri="{BB962C8B-B14F-4D97-AF65-F5344CB8AC3E}">
        <p14:creationId xmlns:p14="http://schemas.microsoft.com/office/powerpoint/2010/main" val="166129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8C95B4-089E-E69E-27DA-750D79FDDCBF}"/>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738893728"/>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88815-9E15-A130-38A0-8DBBBF656CFC}"/>
              </a:ext>
            </a:extLst>
          </p:cNvPr>
          <p:cNvSpPr>
            <a:spLocks noGrp="1"/>
          </p:cNvSpPr>
          <p:nvPr>
            <p:ph type="title"/>
          </p:nvPr>
        </p:nvSpPr>
        <p:spPr/>
        <p:txBody>
          <a:bodyPr/>
          <a:lstStyle/>
          <a:p>
            <a:r>
              <a:rPr lang="en-US" dirty="0"/>
              <a:t>Text Investigation</a:t>
            </a:r>
          </a:p>
        </p:txBody>
      </p:sp>
      <p:sp>
        <p:nvSpPr>
          <p:cNvPr id="3" name="Content Placeholder 2">
            <a:extLst>
              <a:ext uri="{FF2B5EF4-FFF2-40B4-BE49-F238E27FC236}">
                <a16:creationId xmlns:a16="http://schemas.microsoft.com/office/drawing/2014/main" id="{3B0B725A-03DE-2EE4-B5CA-4CCA0488C5F9}"/>
              </a:ext>
            </a:extLst>
          </p:cNvPr>
          <p:cNvSpPr>
            <a:spLocks noGrp="1"/>
          </p:cNvSpPr>
          <p:nvPr>
            <p:ph sz="half" idx="10"/>
          </p:nvPr>
        </p:nvSpPr>
        <p:spPr/>
        <p:txBody>
          <a:bodyPr vert="horz" lIns="91440" tIns="45720" rIns="91440" bIns="45720" rtlCol="0" anchor="t">
            <a:normAutofit/>
          </a:bodyPr>
          <a:lstStyle/>
          <a:p>
            <a:r>
              <a:rPr lang="en-US" dirty="0">
                <a:latin typeface="Lexend Light Light"/>
              </a:rPr>
              <a:t>Read the amendments in Handout C.</a:t>
            </a:r>
          </a:p>
          <a:p>
            <a:endParaRPr lang="en-US" dirty="0">
              <a:latin typeface="Lexend Light Light"/>
            </a:endParaRPr>
          </a:p>
          <a:p>
            <a:r>
              <a:rPr lang="en-US" dirty="0">
                <a:latin typeface="Lexend Light Light"/>
              </a:rPr>
              <a:t>Once, you finish reading the Amendments, write them in your own words. </a:t>
            </a:r>
          </a:p>
          <a:p>
            <a:endParaRPr lang="en-US" dirty="0">
              <a:latin typeface="Lexend Light Light"/>
            </a:endParaRPr>
          </a:p>
          <a:p>
            <a:r>
              <a:rPr lang="en-US" dirty="0">
                <a:latin typeface="Lexend Light Light"/>
              </a:rPr>
              <a:t>Remember to leave the Big Idea column blank!</a:t>
            </a:r>
          </a:p>
          <a:p>
            <a:endParaRPr lang="en-US" dirty="0"/>
          </a:p>
          <a:p>
            <a:endParaRPr lang="en-US" dirty="0"/>
          </a:p>
        </p:txBody>
      </p:sp>
      <p:pic>
        <p:nvPicPr>
          <p:cNvPr id="7" name="Picture 6" descr="A close up of a document&#10;&#10;Description automatically generated">
            <a:extLst>
              <a:ext uri="{FF2B5EF4-FFF2-40B4-BE49-F238E27FC236}">
                <a16:creationId xmlns:a16="http://schemas.microsoft.com/office/drawing/2014/main" id="{C6794B38-B40B-F369-C87D-3E9C9A192C64}"/>
              </a:ext>
            </a:extLst>
          </p:cNvPr>
          <p:cNvPicPr>
            <a:picLocks noChangeAspect="1"/>
          </p:cNvPicPr>
          <p:nvPr/>
        </p:nvPicPr>
        <p:blipFill>
          <a:blip r:embed="rId3"/>
          <a:stretch>
            <a:fillRect/>
          </a:stretch>
        </p:blipFill>
        <p:spPr>
          <a:xfrm>
            <a:off x="7014779" y="1632856"/>
            <a:ext cx="4681778" cy="34229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92355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499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036E18-1615-5ACF-B20C-251AA5DCFFB0}"/>
              </a:ext>
            </a:extLst>
          </p:cNvPr>
          <p:cNvSpPr>
            <a:spLocks noGrp="1"/>
          </p:cNvSpPr>
          <p:nvPr>
            <p:ph idx="1"/>
          </p:nvPr>
        </p:nvSpPr>
        <p:spPr/>
        <p:txBody>
          <a:bodyPr vert="horz" lIns="91440" tIns="45720" rIns="91440" bIns="45720" rtlCol="0" anchor="t">
            <a:normAutofit/>
          </a:bodyPr>
          <a:lstStyle/>
          <a:p>
            <a:r>
              <a:rPr lang="en-US" dirty="0">
                <a:latin typeface="Lexend Light Light"/>
              </a:rPr>
              <a:t>How is securing the right to vote a significant factor in ensuring or guaranteeing legal status and citizenship?</a:t>
            </a:r>
          </a:p>
          <a:p>
            <a:endParaRPr lang="en-US" dirty="0">
              <a:latin typeface="Lexend Light Light"/>
            </a:endParaRPr>
          </a:p>
          <a:p>
            <a:r>
              <a:rPr lang="en-US" dirty="0">
                <a:latin typeface="Lexend Light Light"/>
              </a:rPr>
              <a:t>Consider the rights and privileges granted in the Reconstruction Amendments and to whom they are guaranteed. </a:t>
            </a:r>
            <a:endParaRPr lang="en-US">
              <a:latin typeface="Lexend Light Light"/>
            </a:endParaRPr>
          </a:p>
          <a:p>
            <a:pPr lvl="1"/>
            <a:r>
              <a:rPr lang="en-US" dirty="0">
                <a:latin typeface="Lexend Light Light"/>
              </a:rPr>
              <a:t>Using the </a:t>
            </a:r>
            <a:r>
              <a:rPr lang="en-US" dirty="0">
                <a:latin typeface="Lexend Light Light"/>
                <a:hlinkClick r:id="rId4"/>
              </a:rPr>
              <a:t>Bill of Rights Visual Guide</a:t>
            </a:r>
            <a:r>
              <a:rPr lang="en-US" dirty="0">
                <a:latin typeface="Lexend Light Light"/>
              </a:rPr>
              <a:t>, describe what changed with these amendments. </a:t>
            </a:r>
          </a:p>
        </p:txBody>
      </p:sp>
      <p:sp>
        <p:nvSpPr>
          <p:cNvPr id="3" name="Title 2">
            <a:extLst>
              <a:ext uri="{FF2B5EF4-FFF2-40B4-BE49-F238E27FC236}">
                <a16:creationId xmlns:a16="http://schemas.microsoft.com/office/drawing/2014/main" id="{689A206F-C047-3767-38EA-241D0859836E}"/>
              </a:ext>
            </a:extLst>
          </p:cNvPr>
          <p:cNvSpPr>
            <a:spLocks noGrp="1"/>
          </p:cNvSpPr>
          <p:nvPr>
            <p:ph type="title"/>
          </p:nvPr>
        </p:nvSpPr>
        <p:spPr/>
        <p:txBody>
          <a:bodyPr/>
          <a:lstStyle/>
          <a:p>
            <a:r>
              <a:rPr lang="en-US" dirty="0"/>
              <a:t>Discussion Questions</a:t>
            </a:r>
          </a:p>
        </p:txBody>
      </p:sp>
    </p:spTree>
    <p:extLst>
      <p:ext uri="{BB962C8B-B14F-4D97-AF65-F5344CB8AC3E}">
        <p14:creationId xmlns:p14="http://schemas.microsoft.com/office/powerpoint/2010/main" val="59139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Shape 53"/>
        <p:cNvGrpSpPr/>
        <p:nvPr/>
      </p:nvGrpSpPr>
      <p:grpSpPr>
        <a:xfrm>
          <a:off x="0" y="0"/>
          <a:ext cx="0" cy="0"/>
          <a:chOff x="0" y="0"/>
          <a:chExt cx="0" cy="0"/>
        </a:xfrm>
      </p:grpSpPr>
      <p:sp>
        <p:nvSpPr>
          <p:cNvPr id="54" name="Google Shape;54;p13"/>
          <p:cNvSpPr>
            <a:spLocks noChangeAspect="1"/>
          </p:cNvSpPr>
          <p:nvPr/>
        </p:nvSpPr>
        <p:spPr>
          <a:xfrm>
            <a:off x="1856706" y="107278"/>
            <a:ext cx="1140657" cy="109728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dirty="0"/>
              <a:t>1</a:t>
            </a:r>
            <a:endParaRPr dirty="0"/>
          </a:p>
        </p:txBody>
      </p:sp>
      <p:sp>
        <p:nvSpPr>
          <p:cNvPr id="55" name="Google Shape;55;p13"/>
          <p:cNvSpPr>
            <a:spLocks noChangeAspect="1"/>
          </p:cNvSpPr>
          <p:nvPr/>
        </p:nvSpPr>
        <p:spPr>
          <a:xfrm>
            <a:off x="3012839" y="1127669"/>
            <a:ext cx="1140656" cy="109728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dirty="0"/>
              <a:t>6</a:t>
            </a:r>
            <a:endParaRPr dirty="0"/>
          </a:p>
        </p:txBody>
      </p:sp>
      <p:sp>
        <p:nvSpPr>
          <p:cNvPr id="56" name="Google Shape;56;p13"/>
          <p:cNvSpPr>
            <a:spLocks noChangeAspect="1"/>
          </p:cNvSpPr>
          <p:nvPr/>
        </p:nvSpPr>
        <p:spPr>
          <a:xfrm>
            <a:off x="8573725" y="1090924"/>
            <a:ext cx="1140656" cy="109728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dirty="0"/>
              <a:t>7</a:t>
            </a:r>
            <a:endParaRPr dirty="0"/>
          </a:p>
        </p:txBody>
      </p:sp>
      <p:sp>
        <p:nvSpPr>
          <p:cNvPr id="57" name="Google Shape;57;p13"/>
          <p:cNvSpPr>
            <a:spLocks noChangeAspect="1"/>
          </p:cNvSpPr>
          <p:nvPr/>
        </p:nvSpPr>
        <p:spPr>
          <a:xfrm>
            <a:off x="9794520" y="40855"/>
            <a:ext cx="1235711" cy="118872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a:t>3</a:t>
            </a:r>
            <a:endParaRPr/>
          </a:p>
        </p:txBody>
      </p:sp>
      <p:sp>
        <p:nvSpPr>
          <p:cNvPr id="58" name="Google Shape;58;p13"/>
          <p:cNvSpPr/>
          <p:nvPr/>
        </p:nvSpPr>
        <p:spPr>
          <a:xfrm>
            <a:off x="5597273" y="89089"/>
            <a:ext cx="1636039" cy="1001835"/>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dirty="0"/>
              <a:t>2</a:t>
            </a:r>
            <a:endParaRPr dirty="0"/>
          </a:p>
        </p:txBody>
      </p:sp>
      <p:sp>
        <p:nvSpPr>
          <p:cNvPr id="59" name="Google Shape;59;p13"/>
          <p:cNvSpPr>
            <a:spLocks noChangeAspect="1"/>
          </p:cNvSpPr>
          <p:nvPr/>
        </p:nvSpPr>
        <p:spPr>
          <a:xfrm>
            <a:off x="1699924" y="2182071"/>
            <a:ext cx="1579840" cy="219456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a:t>8</a:t>
            </a:r>
            <a:endParaRPr/>
          </a:p>
        </p:txBody>
      </p:sp>
      <p:sp>
        <p:nvSpPr>
          <p:cNvPr id="60" name="Google Shape;60;p13"/>
          <p:cNvSpPr>
            <a:spLocks noChangeAspect="1"/>
          </p:cNvSpPr>
          <p:nvPr/>
        </p:nvSpPr>
        <p:spPr>
          <a:xfrm>
            <a:off x="9431012" y="2116615"/>
            <a:ext cx="1645667" cy="22860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a:t>9</a:t>
            </a:r>
            <a:endParaRPr/>
          </a:p>
        </p:txBody>
      </p:sp>
      <p:sp>
        <p:nvSpPr>
          <p:cNvPr id="61" name="Google Shape;61;p13"/>
          <p:cNvSpPr>
            <a:spLocks noChangeAspect="1"/>
          </p:cNvSpPr>
          <p:nvPr/>
        </p:nvSpPr>
        <p:spPr>
          <a:xfrm>
            <a:off x="1832592" y="4531184"/>
            <a:ext cx="1180247" cy="82296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dirty="0"/>
              <a:t>10</a:t>
            </a:r>
            <a:endParaRPr dirty="0"/>
          </a:p>
        </p:txBody>
      </p:sp>
      <p:sp>
        <p:nvSpPr>
          <p:cNvPr id="62" name="Google Shape;62;p13"/>
          <p:cNvSpPr>
            <a:spLocks noChangeAspect="1"/>
          </p:cNvSpPr>
          <p:nvPr/>
        </p:nvSpPr>
        <p:spPr>
          <a:xfrm>
            <a:off x="9769284" y="4471006"/>
            <a:ext cx="1180247" cy="82296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dirty="0"/>
              <a:t>11</a:t>
            </a:r>
            <a:endParaRPr dirty="0"/>
          </a:p>
        </p:txBody>
      </p:sp>
      <p:sp>
        <p:nvSpPr>
          <p:cNvPr id="63" name="Google Shape;63;p13"/>
          <p:cNvSpPr>
            <a:spLocks noChangeAspect="1"/>
          </p:cNvSpPr>
          <p:nvPr/>
        </p:nvSpPr>
        <p:spPr>
          <a:xfrm>
            <a:off x="3051089" y="4531184"/>
            <a:ext cx="737026" cy="82296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a:t>12</a:t>
            </a:r>
            <a:endParaRPr/>
          </a:p>
        </p:txBody>
      </p:sp>
      <p:sp>
        <p:nvSpPr>
          <p:cNvPr id="64" name="Google Shape;64;p13"/>
          <p:cNvSpPr>
            <a:spLocks noChangeAspect="1"/>
          </p:cNvSpPr>
          <p:nvPr/>
        </p:nvSpPr>
        <p:spPr>
          <a:xfrm>
            <a:off x="9065632" y="4376631"/>
            <a:ext cx="737026" cy="82296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dirty="0"/>
              <a:t>13</a:t>
            </a:r>
            <a:endParaRPr dirty="0"/>
          </a:p>
        </p:txBody>
      </p:sp>
      <p:sp>
        <p:nvSpPr>
          <p:cNvPr id="65" name="Google Shape;65;p13"/>
          <p:cNvSpPr>
            <a:spLocks noChangeAspect="1"/>
          </p:cNvSpPr>
          <p:nvPr/>
        </p:nvSpPr>
        <p:spPr>
          <a:xfrm>
            <a:off x="6102484" y="5714590"/>
            <a:ext cx="669389" cy="100584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a:t>18</a:t>
            </a:r>
            <a:endParaRPr/>
          </a:p>
        </p:txBody>
      </p:sp>
      <p:sp>
        <p:nvSpPr>
          <p:cNvPr id="66" name="Google Shape;66;p13"/>
          <p:cNvSpPr>
            <a:spLocks noChangeAspect="1"/>
          </p:cNvSpPr>
          <p:nvPr/>
        </p:nvSpPr>
        <p:spPr>
          <a:xfrm>
            <a:off x="6771873" y="5544130"/>
            <a:ext cx="2076017" cy="100584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a:t>17</a:t>
            </a:r>
            <a:endParaRPr/>
          </a:p>
        </p:txBody>
      </p:sp>
      <p:sp>
        <p:nvSpPr>
          <p:cNvPr id="67" name="Google Shape;67;p13"/>
          <p:cNvSpPr>
            <a:spLocks noChangeAspect="1"/>
          </p:cNvSpPr>
          <p:nvPr/>
        </p:nvSpPr>
        <p:spPr>
          <a:xfrm>
            <a:off x="4013501" y="5544130"/>
            <a:ext cx="2076017" cy="100584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a:t>16</a:t>
            </a:r>
            <a:endParaRPr/>
          </a:p>
        </p:txBody>
      </p:sp>
      <p:sp>
        <p:nvSpPr>
          <p:cNvPr id="68" name="Google Shape;68;p13"/>
          <p:cNvSpPr>
            <a:spLocks noChangeAspect="1"/>
          </p:cNvSpPr>
          <p:nvPr/>
        </p:nvSpPr>
        <p:spPr>
          <a:xfrm>
            <a:off x="1856706" y="5577430"/>
            <a:ext cx="1935811" cy="128016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dirty="0"/>
              <a:t>14</a:t>
            </a:r>
            <a:endParaRPr dirty="0"/>
          </a:p>
        </p:txBody>
      </p:sp>
      <p:sp>
        <p:nvSpPr>
          <p:cNvPr id="69" name="Google Shape;69;p13"/>
          <p:cNvSpPr>
            <a:spLocks noChangeAspect="1"/>
          </p:cNvSpPr>
          <p:nvPr/>
        </p:nvSpPr>
        <p:spPr>
          <a:xfrm>
            <a:off x="9081840" y="5326006"/>
            <a:ext cx="1937578" cy="128016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a:t>15</a:t>
            </a:r>
            <a:endParaRPr/>
          </a:p>
        </p:txBody>
      </p:sp>
      <p:sp>
        <p:nvSpPr>
          <p:cNvPr id="70" name="Google Shape;70;p13"/>
          <p:cNvSpPr>
            <a:spLocks noChangeAspect="1"/>
          </p:cNvSpPr>
          <p:nvPr/>
        </p:nvSpPr>
        <p:spPr>
          <a:xfrm>
            <a:off x="1721614" y="1276908"/>
            <a:ext cx="1271191" cy="73152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a:t>4</a:t>
            </a:r>
            <a:endParaRPr/>
          </a:p>
        </p:txBody>
      </p:sp>
      <p:sp>
        <p:nvSpPr>
          <p:cNvPr id="71" name="Google Shape;71;p13"/>
          <p:cNvSpPr>
            <a:spLocks noChangeAspect="1"/>
          </p:cNvSpPr>
          <p:nvPr/>
        </p:nvSpPr>
        <p:spPr>
          <a:xfrm>
            <a:off x="9834790" y="1289160"/>
            <a:ext cx="1271191" cy="73152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dirty="0"/>
              <a:t>5</a:t>
            </a:r>
            <a:endParaRPr dirty="0"/>
          </a:p>
        </p:txBody>
      </p:sp>
      <p:sp>
        <p:nvSpPr>
          <p:cNvPr id="3" name="TextBox 2">
            <a:extLst>
              <a:ext uri="{FF2B5EF4-FFF2-40B4-BE49-F238E27FC236}">
                <a16:creationId xmlns:a16="http://schemas.microsoft.com/office/drawing/2014/main" id="{EAF4565B-A8C2-81AE-8289-7F00ABFE2030}"/>
              </a:ext>
            </a:extLst>
          </p:cNvPr>
          <p:cNvSpPr txBox="1"/>
          <p:nvPr/>
        </p:nvSpPr>
        <p:spPr>
          <a:xfrm>
            <a:off x="109182" y="0"/>
            <a:ext cx="491319" cy="2538484"/>
          </a:xfrm>
          <a:prstGeom prst="rect">
            <a:avLst/>
          </a:prstGeom>
          <a:solidFill>
            <a:srgbClr val="FFF2DC"/>
          </a:solidFill>
        </p:spPr>
        <p:txBody>
          <a:bodyPr wrap="square" rtlCol="0">
            <a:spAutoFit/>
          </a:bodyPr>
          <a:lstStyle/>
          <a:p>
            <a:pPr algn="l"/>
            <a:endParaRPr lang="en-US" dirty="0">
              <a:solidFill>
                <a:schemeClr val="tx1"/>
              </a:solidFill>
              <a:latin typeface="Libre Baskerville"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5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5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6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6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6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6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6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6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6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66"/>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292750-1490-B9B5-9A47-07D8C5CAA793}"/>
              </a:ext>
            </a:extLst>
          </p:cNvPr>
          <p:cNvSpPr>
            <a:spLocks noGrp="1"/>
          </p:cNvSpPr>
          <p:nvPr>
            <p:ph idx="1"/>
          </p:nvPr>
        </p:nvSpPr>
        <p:spPr/>
        <p:txBody>
          <a:bodyPr vert="horz" lIns="91440" tIns="45720" rIns="91440" bIns="45720" rtlCol="0" anchor="t">
            <a:normAutofit fontScale="92500" lnSpcReduction="20000"/>
          </a:bodyPr>
          <a:lstStyle/>
          <a:p>
            <a:r>
              <a:rPr lang="en-US" dirty="0">
                <a:latin typeface="Lexend Light Light"/>
              </a:rPr>
              <a:t>How does this source show the hope and promise of Black freedom? What kinds of things does the artist see for the future of Black people now that they have the rights of citizenship?</a:t>
            </a:r>
          </a:p>
          <a:p>
            <a:endParaRPr lang="en-US" dirty="0">
              <a:latin typeface="Lexend Light Light"/>
            </a:endParaRPr>
          </a:p>
          <a:p>
            <a:r>
              <a:rPr lang="en-US" dirty="0">
                <a:latin typeface="Lexend Light Light"/>
              </a:rPr>
              <a:t>Which areas of the primary source show Black Americans enjoying their natural rights?</a:t>
            </a:r>
          </a:p>
          <a:p>
            <a:endParaRPr lang="en-US" dirty="0">
              <a:latin typeface="Lexend Light Light"/>
            </a:endParaRPr>
          </a:p>
          <a:p>
            <a:r>
              <a:rPr lang="en-US" dirty="0">
                <a:latin typeface="Lexend Light Light"/>
              </a:rPr>
              <a:t>Which areas of the primary source show justice for formerly enslaved Black Americans?</a:t>
            </a:r>
          </a:p>
          <a:p>
            <a:endParaRPr lang="en-US" dirty="0">
              <a:latin typeface="Lexend Light Light"/>
            </a:endParaRPr>
          </a:p>
          <a:p>
            <a:r>
              <a:rPr lang="en-US" dirty="0">
                <a:latin typeface="Lexend Light Light"/>
              </a:rPr>
              <a:t>Consider the whole image. What is the artist trying to tell us?</a:t>
            </a:r>
          </a:p>
          <a:p>
            <a:endParaRPr lang="en-US" dirty="0"/>
          </a:p>
          <a:p>
            <a:endParaRPr lang="en-US" dirty="0"/>
          </a:p>
          <a:p>
            <a:endParaRPr lang="en-US" dirty="0"/>
          </a:p>
        </p:txBody>
      </p:sp>
      <p:sp>
        <p:nvSpPr>
          <p:cNvPr id="3" name="Title 2">
            <a:extLst>
              <a:ext uri="{FF2B5EF4-FFF2-40B4-BE49-F238E27FC236}">
                <a16:creationId xmlns:a16="http://schemas.microsoft.com/office/drawing/2014/main" id="{A1E963CA-D667-5522-E737-DA60853BB802}"/>
              </a:ext>
            </a:extLst>
          </p:cNvPr>
          <p:cNvSpPr>
            <a:spLocks noGrp="1"/>
          </p:cNvSpPr>
          <p:nvPr>
            <p:ph type="title"/>
          </p:nvPr>
        </p:nvSpPr>
        <p:spPr/>
        <p:txBody>
          <a:bodyPr/>
          <a:lstStyle/>
          <a:p>
            <a:r>
              <a:rPr lang="en-US" dirty="0"/>
              <a:t>Discussion Questions</a:t>
            </a:r>
          </a:p>
        </p:txBody>
      </p:sp>
    </p:spTree>
    <p:extLst>
      <p:ext uri="{BB962C8B-B14F-4D97-AF65-F5344CB8AC3E}">
        <p14:creationId xmlns:p14="http://schemas.microsoft.com/office/powerpoint/2010/main" val="8243858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577B2-0B5D-683C-27AC-40319ACCF96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B2AB131-3F95-6D4B-68B7-5E2A2C69D725}"/>
              </a:ext>
            </a:extLst>
          </p:cNvPr>
          <p:cNvSpPr>
            <a:spLocks noGrp="1"/>
          </p:cNvSpPr>
          <p:nvPr>
            <p:ph type="title"/>
          </p:nvPr>
        </p:nvSpPr>
        <p:spPr/>
        <p:txBody>
          <a:bodyPr/>
          <a:lstStyle/>
          <a:p>
            <a:r>
              <a:rPr lang="en-US" dirty="0"/>
              <a:t>Mini Lesson</a:t>
            </a:r>
          </a:p>
        </p:txBody>
      </p:sp>
      <p:sp>
        <p:nvSpPr>
          <p:cNvPr id="6" name="Content Placeholder 5">
            <a:extLst>
              <a:ext uri="{FF2B5EF4-FFF2-40B4-BE49-F238E27FC236}">
                <a16:creationId xmlns:a16="http://schemas.microsoft.com/office/drawing/2014/main" id="{59FAD693-D60C-4EA2-D289-42C102B16ED1}"/>
              </a:ext>
            </a:extLst>
          </p:cNvPr>
          <p:cNvSpPr>
            <a:spLocks noGrp="1"/>
          </p:cNvSpPr>
          <p:nvPr>
            <p:ph idx="1"/>
          </p:nvPr>
        </p:nvSpPr>
        <p:spPr>
          <a:xfrm>
            <a:off x="1290517" y="1295401"/>
            <a:ext cx="4527335" cy="5268686"/>
          </a:xfrm>
        </p:spPr>
        <p:txBody>
          <a:bodyPr vert="horz" lIns="91440" tIns="45720" rIns="91440" bIns="45720" rtlCol="0" anchor="t">
            <a:normAutofit/>
          </a:bodyPr>
          <a:lstStyle/>
          <a:p>
            <a:r>
              <a:rPr lang="en-US" dirty="0">
                <a:latin typeface="Lexend Light Light"/>
              </a:rPr>
              <a:t>It is important have a clear thesis statement.</a:t>
            </a:r>
          </a:p>
          <a:p>
            <a:endParaRPr lang="en-US" dirty="0"/>
          </a:p>
          <a:p>
            <a:r>
              <a:rPr lang="en-US" dirty="0">
                <a:latin typeface="Lexend Light Light"/>
              </a:rPr>
              <a:t>A thesis is one sentence that answers a question or tells the main idea of your writing.</a:t>
            </a:r>
            <a:endParaRPr lang="en-US" dirty="0"/>
          </a:p>
          <a:p>
            <a:endParaRPr lang="en-US" dirty="0"/>
          </a:p>
        </p:txBody>
      </p:sp>
      <p:sp>
        <p:nvSpPr>
          <p:cNvPr id="8" name="Rectangle 7">
            <a:extLst>
              <a:ext uri="{FF2B5EF4-FFF2-40B4-BE49-F238E27FC236}">
                <a16:creationId xmlns:a16="http://schemas.microsoft.com/office/drawing/2014/main" id="{818F79E6-EDDD-13FB-E986-0B7858AABD52}"/>
              </a:ext>
            </a:extLst>
          </p:cNvPr>
          <p:cNvSpPr/>
          <p:nvPr/>
        </p:nvSpPr>
        <p:spPr>
          <a:xfrm>
            <a:off x="6764654" y="1296761"/>
            <a:ext cx="4365171" cy="914400"/>
          </a:xfrm>
          <a:prstGeom prst="rect">
            <a:avLst/>
          </a:prstGeom>
          <a:solidFill>
            <a:srgbClr val="364B9F"/>
          </a:solidFill>
          <a:ln>
            <a:noFill/>
          </a:ln>
          <a:effectLst>
            <a:outerShdw blurRad="177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rgbClr val="F7F4F1"/>
                </a:solidFill>
                <a:latin typeface="Lexend Light Light"/>
              </a:rPr>
              <a:t>Question: What day is it?</a:t>
            </a:r>
          </a:p>
        </p:txBody>
      </p:sp>
      <p:sp>
        <p:nvSpPr>
          <p:cNvPr id="9" name="Rectangle 8">
            <a:extLst>
              <a:ext uri="{FF2B5EF4-FFF2-40B4-BE49-F238E27FC236}">
                <a16:creationId xmlns:a16="http://schemas.microsoft.com/office/drawing/2014/main" id="{01BF5C4B-9662-2FE3-C6AC-86899C5A80F3}"/>
              </a:ext>
            </a:extLst>
          </p:cNvPr>
          <p:cNvSpPr/>
          <p:nvPr/>
        </p:nvSpPr>
        <p:spPr>
          <a:xfrm>
            <a:off x="6658388" y="2719416"/>
            <a:ext cx="4582885" cy="609601"/>
          </a:xfrm>
          <a:prstGeom prst="rect">
            <a:avLst/>
          </a:prstGeom>
          <a:solidFill>
            <a:schemeClr val="bg1"/>
          </a:solidFill>
          <a:ln>
            <a:noFill/>
          </a:ln>
          <a:effectLst>
            <a:outerShdw blurRad="177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364B9F"/>
                </a:solidFill>
                <a:latin typeface="Libre Baskerville"/>
              </a:rPr>
              <a:t>THESIS</a:t>
            </a:r>
          </a:p>
        </p:txBody>
      </p:sp>
      <p:sp>
        <p:nvSpPr>
          <p:cNvPr id="12" name="Rectangle 11">
            <a:extLst>
              <a:ext uri="{FF2B5EF4-FFF2-40B4-BE49-F238E27FC236}">
                <a16:creationId xmlns:a16="http://schemas.microsoft.com/office/drawing/2014/main" id="{B4CC0242-325D-B32E-1B77-ED5DD201501A}"/>
              </a:ext>
            </a:extLst>
          </p:cNvPr>
          <p:cNvSpPr/>
          <p:nvPr/>
        </p:nvSpPr>
        <p:spPr>
          <a:xfrm>
            <a:off x="6419870" y="3321397"/>
            <a:ext cx="5055850" cy="609602"/>
          </a:xfrm>
          <a:prstGeom prst="rect">
            <a:avLst/>
          </a:prstGeom>
          <a:solidFill>
            <a:srgbClr val="364B9F"/>
          </a:solidFill>
          <a:ln>
            <a:noFill/>
          </a:ln>
          <a:effectLst>
            <a:outerShdw blurRad="177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F7F4F1"/>
                </a:solidFill>
                <a:latin typeface="Lexend Light Light"/>
              </a:rPr>
              <a:t>Today is Monday.</a:t>
            </a:r>
          </a:p>
        </p:txBody>
      </p:sp>
    </p:spTree>
    <p:extLst>
      <p:ext uri="{BB962C8B-B14F-4D97-AF65-F5344CB8AC3E}">
        <p14:creationId xmlns:p14="http://schemas.microsoft.com/office/powerpoint/2010/main" val="423076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478140-49AF-25B4-D464-B1F60F047B9A}"/>
              </a:ext>
            </a:extLst>
          </p:cNvPr>
          <p:cNvSpPr>
            <a:spLocks noGrp="1"/>
          </p:cNvSpPr>
          <p:nvPr>
            <p:ph type="title"/>
          </p:nvPr>
        </p:nvSpPr>
        <p:spPr/>
        <p:txBody>
          <a:bodyPr/>
          <a:lstStyle/>
          <a:p>
            <a:r>
              <a:rPr lang="en-US" dirty="0"/>
              <a:t>Mini Lesson</a:t>
            </a:r>
          </a:p>
        </p:txBody>
      </p:sp>
      <p:sp>
        <p:nvSpPr>
          <p:cNvPr id="6" name="Content Placeholder 5">
            <a:extLst>
              <a:ext uri="{FF2B5EF4-FFF2-40B4-BE49-F238E27FC236}">
                <a16:creationId xmlns:a16="http://schemas.microsoft.com/office/drawing/2014/main" id="{C1AFCCB0-0BE1-DB61-8F5A-FAE3D833CF72}"/>
              </a:ext>
            </a:extLst>
          </p:cNvPr>
          <p:cNvSpPr>
            <a:spLocks noGrp="1"/>
          </p:cNvSpPr>
          <p:nvPr>
            <p:ph idx="1"/>
          </p:nvPr>
        </p:nvSpPr>
        <p:spPr>
          <a:xfrm>
            <a:off x="1290517" y="1295401"/>
            <a:ext cx="4527335" cy="5268686"/>
          </a:xfrm>
        </p:spPr>
        <p:txBody>
          <a:bodyPr vert="horz" lIns="91440" tIns="45720" rIns="91440" bIns="45720" rtlCol="0" anchor="t">
            <a:normAutofit/>
          </a:bodyPr>
          <a:lstStyle/>
          <a:p>
            <a:r>
              <a:rPr lang="en-US" dirty="0">
                <a:latin typeface="Lexend Light Light"/>
              </a:rPr>
              <a:t>We can support a thesis statement with evidence to make our reasoning stronger.</a:t>
            </a:r>
          </a:p>
          <a:p>
            <a:endParaRPr lang="en-US" dirty="0"/>
          </a:p>
          <a:p>
            <a:r>
              <a:rPr lang="en-US" dirty="0">
                <a:latin typeface="Lexend Light Light"/>
              </a:rPr>
              <a:t>Examples of evidence are a primary source, data, or a quote.</a:t>
            </a:r>
            <a:endParaRPr lang="en-US" dirty="0"/>
          </a:p>
          <a:p>
            <a:endParaRPr lang="en-US" dirty="0"/>
          </a:p>
        </p:txBody>
      </p:sp>
      <p:sp>
        <p:nvSpPr>
          <p:cNvPr id="8" name="Rectangle 7">
            <a:extLst>
              <a:ext uri="{FF2B5EF4-FFF2-40B4-BE49-F238E27FC236}">
                <a16:creationId xmlns:a16="http://schemas.microsoft.com/office/drawing/2014/main" id="{7A92A063-B661-6061-EB6C-30654270CB67}"/>
              </a:ext>
            </a:extLst>
          </p:cNvPr>
          <p:cNvSpPr/>
          <p:nvPr/>
        </p:nvSpPr>
        <p:spPr>
          <a:xfrm>
            <a:off x="6772274" y="1296761"/>
            <a:ext cx="4365171" cy="914400"/>
          </a:xfrm>
          <a:prstGeom prst="rect">
            <a:avLst/>
          </a:prstGeom>
          <a:solidFill>
            <a:srgbClr val="364B9F"/>
          </a:solidFill>
          <a:ln>
            <a:noFill/>
          </a:ln>
          <a:effectLst>
            <a:outerShdw blurRad="177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rgbClr val="F7F4F1"/>
                </a:solidFill>
                <a:latin typeface="Lexend Light Light"/>
              </a:rPr>
              <a:t>Statement: Today is Monday.</a:t>
            </a:r>
          </a:p>
        </p:txBody>
      </p:sp>
      <p:sp>
        <p:nvSpPr>
          <p:cNvPr id="9" name="Rectangle 8">
            <a:extLst>
              <a:ext uri="{FF2B5EF4-FFF2-40B4-BE49-F238E27FC236}">
                <a16:creationId xmlns:a16="http://schemas.microsoft.com/office/drawing/2014/main" id="{02B00523-8000-1F97-40CD-51E36C54CA8C}"/>
              </a:ext>
            </a:extLst>
          </p:cNvPr>
          <p:cNvSpPr/>
          <p:nvPr/>
        </p:nvSpPr>
        <p:spPr>
          <a:xfrm>
            <a:off x="6653892" y="2822121"/>
            <a:ext cx="4582885" cy="609601"/>
          </a:xfrm>
          <a:prstGeom prst="rect">
            <a:avLst/>
          </a:prstGeom>
          <a:solidFill>
            <a:schemeClr val="bg1"/>
          </a:solidFill>
          <a:ln>
            <a:noFill/>
          </a:ln>
          <a:effectLst>
            <a:outerShdw blurRad="177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364B9F"/>
                </a:solidFill>
                <a:latin typeface="Libre Baskerville"/>
              </a:rPr>
              <a:t>EVIDENCE</a:t>
            </a:r>
          </a:p>
        </p:txBody>
      </p:sp>
      <p:sp>
        <p:nvSpPr>
          <p:cNvPr id="10" name="Rectangle 9">
            <a:extLst>
              <a:ext uri="{FF2B5EF4-FFF2-40B4-BE49-F238E27FC236}">
                <a16:creationId xmlns:a16="http://schemas.microsoft.com/office/drawing/2014/main" id="{D99928A1-E20D-DE06-C818-8D8E1BDB33AE}"/>
              </a:ext>
            </a:extLst>
          </p:cNvPr>
          <p:cNvSpPr/>
          <p:nvPr/>
        </p:nvSpPr>
        <p:spPr>
          <a:xfrm>
            <a:off x="5944959" y="3735161"/>
            <a:ext cx="1654628" cy="1328057"/>
          </a:xfrm>
          <a:prstGeom prst="rect">
            <a:avLst/>
          </a:prstGeom>
          <a:solidFill>
            <a:srgbClr val="364B9F"/>
          </a:solidFill>
          <a:ln>
            <a:noFill/>
          </a:ln>
          <a:effectLst>
            <a:outerShdw blurRad="177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F7F4F1"/>
                </a:solidFill>
                <a:latin typeface="Lexend Light Light"/>
              </a:rPr>
              <a:t>The calendar shows today is Monday.</a:t>
            </a:r>
          </a:p>
        </p:txBody>
      </p:sp>
      <p:sp>
        <p:nvSpPr>
          <p:cNvPr id="11" name="Rectangle 10">
            <a:extLst>
              <a:ext uri="{FF2B5EF4-FFF2-40B4-BE49-F238E27FC236}">
                <a16:creationId xmlns:a16="http://schemas.microsoft.com/office/drawing/2014/main" id="{7BD4D70B-632D-AD88-0189-41421E321088}"/>
              </a:ext>
            </a:extLst>
          </p:cNvPr>
          <p:cNvSpPr/>
          <p:nvPr/>
        </p:nvSpPr>
        <p:spPr>
          <a:xfrm>
            <a:off x="7959647" y="3735161"/>
            <a:ext cx="1980368" cy="1328057"/>
          </a:xfrm>
          <a:prstGeom prst="rect">
            <a:avLst/>
          </a:prstGeom>
          <a:solidFill>
            <a:srgbClr val="364B9F"/>
          </a:solidFill>
          <a:ln>
            <a:noFill/>
          </a:ln>
          <a:effectLst>
            <a:outerShdw blurRad="177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F7F4F1"/>
                </a:solidFill>
                <a:latin typeface="Lexend Light Light"/>
              </a:rPr>
              <a:t>I heard it in the morning announcements.</a:t>
            </a:r>
            <a:endParaRPr lang="en-US" dirty="0" err="1">
              <a:solidFill>
                <a:srgbClr val="F7F4F1"/>
              </a:solidFill>
              <a:latin typeface="Lexend Light Light"/>
            </a:endParaRPr>
          </a:p>
        </p:txBody>
      </p:sp>
      <p:sp>
        <p:nvSpPr>
          <p:cNvPr id="12" name="Rectangle 11">
            <a:extLst>
              <a:ext uri="{FF2B5EF4-FFF2-40B4-BE49-F238E27FC236}">
                <a16:creationId xmlns:a16="http://schemas.microsoft.com/office/drawing/2014/main" id="{021F7641-2570-0EE3-4FFF-37F9DA440D49}"/>
              </a:ext>
            </a:extLst>
          </p:cNvPr>
          <p:cNvSpPr/>
          <p:nvPr/>
        </p:nvSpPr>
        <p:spPr>
          <a:xfrm>
            <a:off x="10310130" y="3735161"/>
            <a:ext cx="1654628" cy="1328057"/>
          </a:xfrm>
          <a:prstGeom prst="rect">
            <a:avLst/>
          </a:prstGeom>
          <a:solidFill>
            <a:srgbClr val="364B9F"/>
          </a:solidFill>
          <a:ln>
            <a:noFill/>
          </a:ln>
          <a:effectLst>
            <a:outerShdw blurRad="177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rgbClr val="F7F4F1"/>
                </a:solidFill>
                <a:latin typeface="Lexend Light Light"/>
              </a:rPr>
              <a:t>Yesterday was Sunday.</a:t>
            </a:r>
          </a:p>
        </p:txBody>
      </p:sp>
    </p:spTree>
    <p:extLst>
      <p:ext uri="{BB962C8B-B14F-4D97-AF65-F5344CB8AC3E}">
        <p14:creationId xmlns:p14="http://schemas.microsoft.com/office/powerpoint/2010/main" val="833202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F672E6-8F8B-4788-28FE-7C61D68793EC}"/>
              </a:ext>
            </a:extLst>
          </p:cNvPr>
          <p:cNvSpPr>
            <a:spLocks noGrp="1"/>
          </p:cNvSpPr>
          <p:nvPr>
            <p:ph idx="1"/>
          </p:nvPr>
        </p:nvSpPr>
        <p:spPr/>
        <p:txBody>
          <a:bodyPr vert="horz" lIns="91440" tIns="45720" rIns="91440" bIns="45720" rtlCol="0" anchor="t">
            <a:normAutofit/>
          </a:bodyPr>
          <a:lstStyle/>
          <a:p>
            <a:r>
              <a:rPr lang="en-US" dirty="0">
                <a:latin typeface="Lexend Light Light"/>
              </a:rPr>
              <a:t>The principle of justice is </a:t>
            </a:r>
            <a:r>
              <a:rPr lang="en-US" i="1" dirty="0">
                <a:latin typeface="Lexend Light Light"/>
              </a:rPr>
              <a:t>having political order that protects the rights of all equally and treats everyone equally under the law</a:t>
            </a:r>
            <a:r>
              <a:rPr lang="en-US" dirty="0">
                <a:latin typeface="Lexend Light Light"/>
              </a:rPr>
              <a:t>. </a:t>
            </a:r>
            <a:endParaRPr lang="en-US">
              <a:latin typeface="Lexend Light Light"/>
            </a:endParaRPr>
          </a:p>
          <a:p>
            <a:endParaRPr lang="en-US" dirty="0">
              <a:latin typeface="Lexend Light Light"/>
            </a:endParaRPr>
          </a:p>
          <a:p>
            <a:r>
              <a:rPr lang="en-US" dirty="0">
                <a:latin typeface="Lexend Light Light"/>
              </a:rPr>
              <a:t>The virtue of justice is </a:t>
            </a:r>
            <a:r>
              <a:rPr lang="en-US" i="1" dirty="0">
                <a:latin typeface="Lexend Light Light"/>
              </a:rPr>
              <a:t>upholding what is fair and right. Respecting the rights and dignity of all.</a:t>
            </a:r>
            <a:r>
              <a:rPr lang="en-US" dirty="0">
                <a:latin typeface="Lexend Light Light"/>
              </a:rPr>
              <a:t> </a:t>
            </a:r>
          </a:p>
          <a:p>
            <a:endParaRPr lang="en-US" dirty="0">
              <a:latin typeface="Lexend Light Light"/>
            </a:endParaRPr>
          </a:p>
          <a:p>
            <a:r>
              <a:rPr lang="en-US" dirty="0">
                <a:latin typeface="Lexend Light Light"/>
              </a:rPr>
              <a:t>The Reconstruction amendments abolished slavery, made Black Americans citizens, and gave Black men the right to vote.</a:t>
            </a:r>
            <a:endParaRPr lang="en-US">
              <a:latin typeface="Lexend Light Light"/>
            </a:endParaRPr>
          </a:p>
        </p:txBody>
      </p:sp>
      <p:sp>
        <p:nvSpPr>
          <p:cNvPr id="3" name="Title 2">
            <a:extLst>
              <a:ext uri="{FF2B5EF4-FFF2-40B4-BE49-F238E27FC236}">
                <a16:creationId xmlns:a16="http://schemas.microsoft.com/office/drawing/2014/main" id="{24478140-49AF-25B4-D464-B1F60F047B9A}"/>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2379732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F672E6-8F8B-4788-28FE-7C61D68793EC}"/>
              </a:ext>
            </a:extLst>
          </p:cNvPr>
          <p:cNvSpPr>
            <a:spLocks noGrp="1"/>
          </p:cNvSpPr>
          <p:nvPr>
            <p:ph idx="1"/>
          </p:nvPr>
        </p:nvSpPr>
        <p:spPr>
          <a:xfrm>
            <a:off x="1290517" y="1295401"/>
            <a:ext cx="4962763" cy="5268686"/>
          </a:xfrm>
        </p:spPr>
        <p:txBody>
          <a:bodyPr vert="horz" lIns="91440" tIns="45720" rIns="91440" bIns="45720" rtlCol="0" anchor="t">
            <a:normAutofit/>
          </a:bodyPr>
          <a:lstStyle/>
          <a:p>
            <a:r>
              <a:rPr lang="en-US" dirty="0">
                <a:latin typeface="Lexend Light Light"/>
              </a:rPr>
              <a:t>Support the statement with three pieces of evidence from:</a:t>
            </a:r>
          </a:p>
          <a:p>
            <a:pPr marL="0" indent="0">
              <a:buNone/>
            </a:pPr>
            <a:endParaRPr lang="en-US" dirty="0">
              <a:latin typeface="Lexend Light Light"/>
            </a:endParaRPr>
          </a:p>
          <a:p>
            <a:pPr lvl="1">
              <a:buFont typeface="Courier New" panose="020B0604020202020204" pitchFamily="34" charset="0"/>
              <a:buChar char="o"/>
            </a:pPr>
            <a:r>
              <a:rPr lang="en-US" dirty="0">
                <a:latin typeface="Lexend Light Light"/>
              </a:rPr>
              <a:t>Reconstruction Amendments</a:t>
            </a:r>
          </a:p>
          <a:p>
            <a:pPr lvl="1">
              <a:buFont typeface="Courier New" panose="020B0604020202020204" pitchFamily="34" charset="0"/>
              <a:buChar char="o"/>
            </a:pPr>
            <a:r>
              <a:rPr lang="en-US" i="1" dirty="0">
                <a:latin typeface="Lexend Light Light"/>
              </a:rPr>
              <a:t>The Fifteenth Amendment</a:t>
            </a:r>
            <a:r>
              <a:rPr lang="en-US" dirty="0">
                <a:latin typeface="Lexend Light Light"/>
              </a:rPr>
              <a:t> Art</a:t>
            </a:r>
          </a:p>
        </p:txBody>
      </p:sp>
      <p:sp>
        <p:nvSpPr>
          <p:cNvPr id="3" name="Title 2">
            <a:extLst>
              <a:ext uri="{FF2B5EF4-FFF2-40B4-BE49-F238E27FC236}">
                <a16:creationId xmlns:a16="http://schemas.microsoft.com/office/drawing/2014/main" id="{24478140-49AF-25B4-D464-B1F60F047B9A}"/>
              </a:ext>
            </a:extLst>
          </p:cNvPr>
          <p:cNvSpPr>
            <a:spLocks noGrp="1"/>
          </p:cNvSpPr>
          <p:nvPr>
            <p:ph type="title"/>
          </p:nvPr>
        </p:nvSpPr>
        <p:spPr/>
        <p:txBody>
          <a:bodyPr/>
          <a:lstStyle/>
          <a:p>
            <a:r>
              <a:rPr lang="en-US" dirty="0">
                <a:latin typeface="Libre Baskerville"/>
              </a:rPr>
              <a:t>Assessment</a:t>
            </a:r>
            <a:endParaRPr lang="en-US" dirty="0" err="1"/>
          </a:p>
        </p:txBody>
      </p:sp>
      <p:pic>
        <p:nvPicPr>
          <p:cNvPr id="4" name="Picture 3" descr="A document with text on it&#10;&#10;Description automatically generated">
            <a:extLst>
              <a:ext uri="{FF2B5EF4-FFF2-40B4-BE49-F238E27FC236}">
                <a16:creationId xmlns:a16="http://schemas.microsoft.com/office/drawing/2014/main" id="{725D995C-C778-51C6-1100-D8C3516D9485}"/>
              </a:ext>
            </a:extLst>
          </p:cNvPr>
          <p:cNvPicPr>
            <a:picLocks noChangeAspect="1"/>
          </p:cNvPicPr>
          <p:nvPr/>
        </p:nvPicPr>
        <p:blipFill>
          <a:blip r:embed="rId3"/>
          <a:stretch>
            <a:fillRect/>
          </a:stretch>
        </p:blipFill>
        <p:spPr>
          <a:xfrm>
            <a:off x="7083799" y="1099457"/>
            <a:ext cx="3826487" cy="49856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37437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39D7F1-576A-D280-5E1F-8C8F771FD2F5}"/>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007454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1FA0-EC30-1A68-191F-106D64098830}"/>
              </a:ext>
            </a:extLst>
          </p:cNvPr>
          <p:cNvSpPr>
            <a:spLocks noGrp="1"/>
          </p:cNvSpPr>
          <p:nvPr>
            <p:ph type="title"/>
          </p:nvPr>
        </p:nvSpPr>
        <p:spPr/>
        <p:txBody>
          <a:bodyPr/>
          <a:lstStyle/>
          <a:p>
            <a:r>
              <a:rPr lang="en-US" dirty="0">
                <a:latin typeface="Libre Baskerville"/>
              </a:rPr>
              <a:t>Reading and Annotation</a:t>
            </a:r>
            <a:endParaRPr lang="en-US" dirty="0"/>
          </a:p>
        </p:txBody>
      </p:sp>
      <p:sp>
        <p:nvSpPr>
          <p:cNvPr id="3" name="Content Placeholder 2">
            <a:extLst>
              <a:ext uri="{FF2B5EF4-FFF2-40B4-BE49-F238E27FC236}">
                <a16:creationId xmlns:a16="http://schemas.microsoft.com/office/drawing/2014/main" id="{16B3609D-1E70-1A49-6275-97405B400530}"/>
              </a:ext>
            </a:extLst>
          </p:cNvPr>
          <p:cNvSpPr>
            <a:spLocks noGrp="1"/>
          </p:cNvSpPr>
          <p:nvPr>
            <p:ph sz="half" idx="10"/>
          </p:nvPr>
        </p:nvSpPr>
        <p:spPr/>
        <p:txBody>
          <a:bodyPr vert="horz" lIns="91440" tIns="45720" rIns="91440" bIns="45720" rtlCol="0" anchor="t">
            <a:normAutofit/>
          </a:bodyPr>
          <a:lstStyle/>
          <a:p>
            <a:r>
              <a:rPr lang="en-US" dirty="0">
                <a:latin typeface="Lexend Light Light"/>
              </a:rPr>
              <a:t>You will need Handout F and Handout D and an annotation bookmark. </a:t>
            </a:r>
          </a:p>
          <a:p>
            <a:endParaRPr lang="en-US" dirty="0">
              <a:latin typeface="Lexend Light Light"/>
            </a:endParaRPr>
          </a:p>
          <a:p>
            <a:r>
              <a:rPr lang="en-US" dirty="0">
                <a:latin typeface="Lexend Light Light"/>
              </a:rPr>
              <a:t>The first time you read, use the annotation symbols to mark your copy of Handout F. </a:t>
            </a:r>
          </a:p>
          <a:p>
            <a:endParaRPr lang="en-US" dirty="0"/>
          </a:p>
          <a:p>
            <a:endParaRPr lang="en-US" dirty="0"/>
          </a:p>
          <a:p>
            <a:endParaRPr lang="en-US" dirty="0"/>
          </a:p>
        </p:txBody>
      </p:sp>
      <p:pic>
        <p:nvPicPr>
          <p:cNvPr id="6" name="Picture 5" descr="A screenshot of a cell phone&#10;&#10;Description automatically generated">
            <a:extLst>
              <a:ext uri="{FF2B5EF4-FFF2-40B4-BE49-F238E27FC236}">
                <a16:creationId xmlns:a16="http://schemas.microsoft.com/office/drawing/2014/main" id="{21B977BC-D65E-7ECE-A566-FFAE3BC00272}"/>
              </a:ext>
            </a:extLst>
          </p:cNvPr>
          <p:cNvPicPr>
            <a:picLocks noChangeAspect="1"/>
          </p:cNvPicPr>
          <p:nvPr/>
        </p:nvPicPr>
        <p:blipFill>
          <a:blip r:embed="rId3"/>
          <a:stretch>
            <a:fillRect/>
          </a:stretch>
        </p:blipFill>
        <p:spPr>
          <a:xfrm rot="21060000">
            <a:off x="7169726" y="1045028"/>
            <a:ext cx="3426031" cy="4419601"/>
          </a:xfrm>
          <a:prstGeom prst="rect">
            <a:avLst/>
          </a:prstGeom>
          <a:ln>
            <a:noFill/>
          </a:ln>
          <a:effectLst>
            <a:outerShdw blurRad="292100" dist="139700" dir="2700000" algn="tl" rotWithShape="0">
              <a:srgbClr val="333333">
                <a:alpha val="65000"/>
              </a:srgbClr>
            </a:outerShdw>
          </a:effectLst>
        </p:spPr>
      </p:pic>
      <p:pic>
        <p:nvPicPr>
          <p:cNvPr id="5" name="Picture Placeholder 4" descr="A close-up of a document&#10;&#10;Description automatically generated">
            <a:extLst>
              <a:ext uri="{FF2B5EF4-FFF2-40B4-BE49-F238E27FC236}">
                <a16:creationId xmlns:a16="http://schemas.microsoft.com/office/drawing/2014/main" id="{8B9916D7-43C8-8689-ABAD-30EC4A7D07DE}"/>
              </a:ext>
            </a:extLst>
          </p:cNvPr>
          <p:cNvPicPr>
            <a:picLocks noGrp="1" noChangeAspect="1"/>
          </p:cNvPicPr>
          <p:nvPr>
            <p:ph type="pic" sz="quarter" idx="11"/>
          </p:nvPr>
        </p:nvPicPr>
        <p:blipFill>
          <a:blip r:embed="rId4"/>
          <a:srcRect t="879" r="-380" b="954"/>
          <a:stretch/>
        </p:blipFill>
        <p:spPr>
          <a:xfrm rot="660000">
            <a:off x="7949772" y="2352726"/>
            <a:ext cx="3410008" cy="4463547"/>
          </a:xfrm>
          <a:prstGeom prst="rect">
            <a:avLst/>
          </a:prstGeom>
          <a:ln>
            <a:noFill/>
          </a:ln>
          <a:effectLst>
            <a:outerShdw blurRad="292100" dist="139700" dir="2700000" algn="tl" rotWithShape="0">
              <a:srgbClr val="333333">
                <a:alpha val="65000"/>
              </a:srgbClr>
            </a:outerShdw>
          </a:effectLst>
        </p:spPr>
      </p:pic>
      <p:pic>
        <p:nvPicPr>
          <p:cNvPr id="7" name="Picture 6" descr="A close-up of a diagram&#10;&#10;Description automatically generated">
            <a:extLst>
              <a:ext uri="{FF2B5EF4-FFF2-40B4-BE49-F238E27FC236}">
                <a16:creationId xmlns:a16="http://schemas.microsoft.com/office/drawing/2014/main" id="{2038122A-1642-D693-CF42-05C04083C5AB}"/>
              </a:ext>
            </a:extLst>
          </p:cNvPr>
          <p:cNvPicPr>
            <a:picLocks noChangeAspect="1"/>
          </p:cNvPicPr>
          <p:nvPr/>
        </p:nvPicPr>
        <p:blipFill>
          <a:blip r:embed="rId5"/>
          <a:stretch>
            <a:fillRect/>
          </a:stretch>
        </p:blipFill>
        <p:spPr>
          <a:xfrm rot="21180000">
            <a:off x="6815329" y="3480371"/>
            <a:ext cx="1072737" cy="27976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5138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860A79-AEF6-57EC-F804-2F3C891D7A83}"/>
              </a:ext>
            </a:extLst>
          </p:cNvPr>
          <p:cNvSpPr>
            <a:spLocks noGrp="1"/>
          </p:cNvSpPr>
          <p:nvPr>
            <p:ph idx="1"/>
          </p:nvPr>
        </p:nvSpPr>
        <p:spPr/>
        <p:txBody>
          <a:bodyPr vert="horz" lIns="91440" tIns="45720" rIns="91440" bIns="45720" rtlCol="0" anchor="t">
            <a:normAutofit/>
          </a:bodyPr>
          <a:lstStyle/>
          <a:p>
            <a:r>
              <a:rPr lang="en-US" sz="2800" dirty="0">
                <a:latin typeface="Lexend Light Light"/>
              </a:rPr>
              <a:t>Compare the optimism and hope of the art in Handout D with the realities of Reconstruction.</a:t>
            </a:r>
          </a:p>
          <a:p>
            <a:endParaRPr lang="en-US" sz="2800" dirty="0">
              <a:latin typeface="Lexend Light Light"/>
            </a:endParaRPr>
          </a:p>
          <a:p>
            <a:r>
              <a:rPr lang="en-US" sz="2800" dirty="0">
                <a:latin typeface="Lexend Light Light"/>
              </a:rPr>
              <a:t>How did the goals of Reconstruction change over time from idea and promise to Lincoln’s plan, to Johnson’s plan? </a:t>
            </a:r>
            <a:endParaRPr lang="en-US" sz="2800">
              <a:solidFill>
                <a:srgbClr val="333B41"/>
              </a:solidFill>
              <a:latin typeface="Lexend Light Light"/>
            </a:endParaRPr>
          </a:p>
          <a:p>
            <a:endParaRPr lang="en-US" sz="2800" dirty="0">
              <a:latin typeface="Lexend Light Light"/>
            </a:endParaRPr>
          </a:p>
          <a:p>
            <a:r>
              <a:rPr lang="en-US" sz="2800" dirty="0">
                <a:latin typeface="Lexend Light Light"/>
              </a:rPr>
              <a:t>What challenges did Black Americans face during the period of Reconstruction?</a:t>
            </a:r>
            <a:endParaRPr lang="en-US"/>
          </a:p>
        </p:txBody>
      </p:sp>
      <p:sp>
        <p:nvSpPr>
          <p:cNvPr id="3" name="Title 2">
            <a:extLst>
              <a:ext uri="{FF2B5EF4-FFF2-40B4-BE49-F238E27FC236}">
                <a16:creationId xmlns:a16="http://schemas.microsoft.com/office/drawing/2014/main" id="{73675145-2DF7-DDED-A43C-873851B9AA12}"/>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4774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23AD7-4275-8EC3-3835-C522F2BBA502}"/>
              </a:ext>
            </a:extLst>
          </p:cNvPr>
          <p:cNvSpPr>
            <a:spLocks noGrp="1"/>
          </p:cNvSpPr>
          <p:nvPr>
            <p:ph type="title"/>
          </p:nvPr>
        </p:nvSpPr>
        <p:spPr/>
        <p:txBody>
          <a:bodyPr/>
          <a:lstStyle/>
          <a:p>
            <a:r>
              <a:rPr lang="en-US" dirty="0"/>
              <a:t>Essential Question</a:t>
            </a:r>
          </a:p>
        </p:txBody>
      </p:sp>
      <p:sp>
        <p:nvSpPr>
          <p:cNvPr id="3" name="Content Placeholder 2">
            <a:extLst>
              <a:ext uri="{FF2B5EF4-FFF2-40B4-BE49-F238E27FC236}">
                <a16:creationId xmlns:a16="http://schemas.microsoft.com/office/drawing/2014/main" id="{02C3DA84-F2CC-C13B-CCA3-003F5FFA6F65}"/>
              </a:ext>
            </a:extLst>
          </p:cNvPr>
          <p:cNvSpPr>
            <a:spLocks noGrp="1"/>
          </p:cNvSpPr>
          <p:nvPr>
            <p:ph sz="half" idx="10"/>
          </p:nvPr>
        </p:nvSpPr>
        <p:spPr/>
        <p:txBody>
          <a:bodyPr vert="horz" lIns="91440" tIns="45720" rIns="91440" bIns="45720" rtlCol="0" anchor="t">
            <a:normAutofit/>
          </a:bodyPr>
          <a:lstStyle/>
          <a:p>
            <a:r>
              <a:rPr lang="en-US" dirty="0">
                <a:latin typeface="Lexend Light Light"/>
              </a:rPr>
              <a:t>How did the United States attempt to reconstruct itself after the Civil War to create a more just society for everyone?</a:t>
            </a:r>
          </a:p>
        </p:txBody>
      </p:sp>
    </p:spTree>
    <p:extLst>
      <p:ext uri="{BB962C8B-B14F-4D97-AF65-F5344CB8AC3E}">
        <p14:creationId xmlns:p14="http://schemas.microsoft.com/office/powerpoint/2010/main" val="11493652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4717F2-A9DF-7C77-CF7C-5BC007325A1C}"/>
              </a:ext>
            </a:extLst>
          </p:cNvPr>
          <p:cNvSpPr>
            <a:spLocks noGrp="1"/>
          </p:cNvSpPr>
          <p:nvPr>
            <p:ph idx="1"/>
          </p:nvPr>
        </p:nvSpPr>
        <p:spPr>
          <a:xfrm>
            <a:off x="1290517" y="1295401"/>
            <a:ext cx="10688648" cy="1394702"/>
          </a:xfrm>
        </p:spPr>
        <p:txBody>
          <a:bodyPr vert="horz" lIns="91440" tIns="45720" rIns="91440" bIns="45720" rtlCol="0" anchor="t">
            <a:normAutofit/>
          </a:bodyPr>
          <a:lstStyle/>
          <a:p>
            <a:r>
              <a:rPr lang="en-US" dirty="0">
                <a:latin typeface="Lexend Light Light"/>
              </a:rPr>
              <a:t>Historical Analysis deals with studying evidence to try to gain a better understanding of the past. </a:t>
            </a:r>
            <a:endParaRPr lang="en-US">
              <a:latin typeface="Lexend Light Light"/>
            </a:endParaRPr>
          </a:p>
          <a:p>
            <a:endParaRPr lang="en-US" dirty="0">
              <a:latin typeface="Lexend Light Light"/>
            </a:endParaRPr>
          </a:p>
          <a:p>
            <a:pPr marL="0" indent="0">
              <a:buNone/>
            </a:pPr>
            <a:endParaRPr lang="en-US" dirty="0">
              <a:latin typeface="Lexend Light Light"/>
            </a:endParaRPr>
          </a:p>
        </p:txBody>
      </p:sp>
      <p:sp>
        <p:nvSpPr>
          <p:cNvPr id="3" name="Title 2">
            <a:extLst>
              <a:ext uri="{FF2B5EF4-FFF2-40B4-BE49-F238E27FC236}">
                <a16:creationId xmlns:a16="http://schemas.microsoft.com/office/drawing/2014/main" id="{14CF5290-13EE-2628-FA4B-A3F04EA78928}"/>
              </a:ext>
            </a:extLst>
          </p:cNvPr>
          <p:cNvSpPr>
            <a:spLocks noGrp="1"/>
          </p:cNvSpPr>
          <p:nvPr>
            <p:ph type="title"/>
          </p:nvPr>
        </p:nvSpPr>
        <p:spPr/>
        <p:txBody>
          <a:bodyPr/>
          <a:lstStyle/>
          <a:p>
            <a:r>
              <a:rPr lang="en-US" dirty="0">
                <a:latin typeface="Libre Baskerville"/>
              </a:rPr>
              <a:t>Mini Lesson</a:t>
            </a:r>
            <a:endParaRPr lang="en-US" dirty="0"/>
          </a:p>
        </p:txBody>
      </p:sp>
      <p:sp>
        <p:nvSpPr>
          <p:cNvPr id="4" name="Rectangle 3">
            <a:extLst>
              <a:ext uri="{FF2B5EF4-FFF2-40B4-BE49-F238E27FC236}">
                <a16:creationId xmlns:a16="http://schemas.microsoft.com/office/drawing/2014/main" id="{1CEBAACF-C93F-FFE5-50DF-7DD109544D92}"/>
              </a:ext>
            </a:extLst>
          </p:cNvPr>
          <p:cNvSpPr/>
          <p:nvPr/>
        </p:nvSpPr>
        <p:spPr>
          <a:xfrm>
            <a:off x="2864190" y="2872916"/>
            <a:ext cx="3229483" cy="2735055"/>
          </a:xfrm>
          <a:prstGeom prst="rect">
            <a:avLst/>
          </a:prstGeom>
          <a:solidFill>
            <a:srgbClr val="364B9F"/>
          </a:solidFill>
          <a:ln>
            <a:noFill/>
          </a:ln>
          <a:effectLst>
            <a:outerShdw blurRad="177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Libre Baskerville"/>
            </a:endParaRPr>
          </a:p>
          <a:p>
            <a:pPr algn="ctr"/>
            <a:r>
              <a:rPr lang="en-US" dirty="0">
                <a:solidFill>
                  <a:schemeClr val="bg1"/>
                </a:solidFill>
                <a:latin typeface="Libre Baskerville"/>
              </a:rPr>
              <a:t>What in the source proves my point?</a:t>
            </a:r>
            <a:endParaRPr lang="en-US">
              <a:solidFill>
                <a:schemeClr val="bg1"/>
              </a:solidFill>
              <a:latin typeface="Libre Baskerville" panose="02000000000000000000" pitchFamily="2" charset="0"/>
            </a:endParaRPr>
          </a:p>
        </p:txBody>
      </p:sp>
      <p:pic>
        <p:nvPicPr>
          <p:cNvPr id="5" name="Graphic 4" descr="Close with solid fill">
            <a:extLst>
              <a:ext uri="{FF2B5EF4-FFF2-40B4-BE49-F238E27FC236}">
                <a16:creationId xmlns:a16="http://schemas.microsoft.com/office/drawing/2014/main" id="{C7081451-C91E-E7BF-3A98-599BE1BFCC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21731" y="3157937"/>
            <a:ext cx="914400" cy="914400"/>
          </a:xfrm>
          <a:prstGeom prst="rect">
            <a:avLst/>
          </a:prstGeom>
        </p:spPr>
      </p:pic>
      <p:sp>
        <p:nvSpPr>
          <p:cNvPr id="6" name="Rectangle 5">
            <a:extLst>
              <a:ext uri="{FF2B5EF4-FFF2-40B4-BE49-F238E27FC236}">
                <a16:creationId xmlns:a16="http://schemas.microsoft.com/office/drawing/2014/main" id="{2FF5F65F-40AD-4452-3B51-3A911852AF2A}"/>
              </a:ext>
            </a:extLst>
          </p:cNvPr>
          <p:cNvSpPr/>
          <p:nvPr/>
        </p:nvSpPr>
        <p:spPr>
          <a:xfrm>
            <a:off x="6994113" y="2872915"/>
            <a:ext cx="3229483" cy="2735055"/>
          </a:xfrm>
          <a:prstGeom prst="rect">
            <a:avLst/>
          </a:prstGeom>
          <a:solidFill>
            <a:srgbClr val="364B9F"/>
          </a:solidFill>
          <a:ln>
            <a:noFill/>
          </a:ln>
          <a:effectLst>
            <a:outerShdw blurRad="177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chemeClr val="bg1"/>
              </a:solidFill>
              <a:latin typeface="Libre Baskerville"/>
            </a:endParaRPr>
          </a:p>
          <a:p>
            <a:pPr algn="ctr"/>
            <a:r>
              <a:rPr lang="en-US" dirty="0">
                <a:solidFill>
                  <a:schemeClr val="bg1"/>
                </a:solidFill>
                <a:latin typeface="Libre Baskerville"/>
              </a:rPr>
              <a:t>What is the source telling me?</a:t>
            </a:r>
            <a:endParaRPr lang="en-US" dirty="0">
              <a:solidFill>
                <a:schemeClr val="bg1"/>
              </a:solidFill>
              <a:latin typeface="Libre Baskerville" panose="02000000000000000000" pitchFamily="2" charset="0"/>
            </a:endParaRPr>
          </a:p>
        </p:txBody>
      </p:sp>
      <p:pic>
        <p:nvPicPr>
          <p:cNvPr id="7" name="Graphic 6" descr="Checkmark with solid fill">
            <a:extLst>
              <a:ext uri="{FF2B5EF4-FFF2-40B4-BE49-F238E27FC236}">
                <a16:creationId xmlns:a16="http://schemas.microsoft.com/office/drawing/2014/main" id="{69FCFEB9-4831-8913-FA2F-CDB1D86DF0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37792" y="3157937"/>
            <a:ext cx="914400" cy="914400"/>
          </a:xfrm>
          <a:prstGeom prst="rect">
            <a:avLst/>
          </a:prstGeom>
        </p:spPr>
      </p:pic>
    </p:spTree>
    <p:extLst>
      <p:ext uri="{BB962C8B-B14F-4D97-AF65-F5344CB8AC3E}">
        <p14:creationId xmlns:p14="http://schemas.microsoft.com/office/powerpoint/2010/main" val="15135848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CF5290-13EE-2628-FA4B-A3F04EA78928}"/>
              </a:ext>
            </a:extLst>
          </p:cNvPr>
          <p:cNvSpPr>
            <a:spLocks noGrp="1"/>
          </p:cNvSpPr>
          <p:nvPr>
            <p:ph type="title"/>
          </p:nvPr>
        </p:nvSpPr>
        <p:spPr/>
        <p:txBody>
          <a:bodyPr/>
          <a:lstStyle/>
          <a:p>
            <a:r>
              <a:rPr lang="en-US" dirty="0">
                <a:latin typeface="Libre Baskerville"/>
              </a:rPr>
              <a:t>Mini Lesson</a:t>
            </a:r>
            <a:endParaRPr lang="en-US" dirty="0"/>
          </a:p>
        </p:txBody>
      </p:sp>
      <p:pic>
        <p:nvPicPr>
          <p:cNvPr id="5" name="Graphic 4" descr="Close with solid fill">
            <a:extLst>
              <a:ext uri="{FF2B5EF4-FFF2-40B4-BE49-F238E27FC236}">
                <a16:creationId xmlns:a16="http://schemas.microsoft.com/office/drawing/2014/main" id="{C7081451-C91E-E7BF-3A98-599BE1BFCC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21731" y="3157937"/>
            <a:ext cx="914400" cy="914400"/>
          </a:xfrm>
          <a:prstGeom prst="rect">
            <a:avLst/>
          </a:prstGeom>
        </p:spPr>
      </p:pic>
      <p:pic>
        <p:nvPicPr>
          <p:cNvPr id="7" name="Graphic 6" descr="Checkmark with solid fill">
            <a:extLst>
              <a:ext uri="{FF2B5EF4-FFF2-40B4-BE49-F238E27FC236}">
                <a16:creationId xmlns:a16="http://schemas.microsoft.com/office/drawing/2014/main" id="{69FCFEB9-4831-8913-FA2F-CDB1D86DF0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37792" y="3157937"/>
            <a:ext cx="914400" cy="914400"/>
          </a:xfrm>
          <a:prstGeom prst="rect">
            <a:avLst/>
          </a:prstGeom>
        </p:spPr>
      </p:pic>
      <p:graphicFrame>
        <p:nvGraphicFramePr>
          <p:cNvPr id="10" name="Content Placeholder 9">
            <a:extLst>
              <a:ext uri="{FF2B5EF4-FFF2-40B4-BE49-F238E27FC236}">
                <a16:creationId xmlns:a16="http://schemas.microsoft.com/office/drawing/2014/main" id="{99823B30-2947-AADC-5FCB-13B7D29CF8B1}"/>
              </a:ext>
            </a:extLst>
          </p:cNvPr>
          <p:cNvGraphicFramePr>
            <a:graphicFrameLocks noGrp="1"/>
          </p:cNvGraphicFramePr>
          <p:nvPr>
            <p:ph idx="1"/>
            <p:extLst>
              <p:ext uri="{D42A27DB-BD31-4B8C-83A1-F6EECF244321}">
                <p14:modId xmlns:p14="http://schemas.microsoft.com/office/powerpoint/2010/main" val="3212999660"/>
              </p:ext>
            </p:extLst>
          </p:nvPr>
        </p:nvGraphicFramePr>
        <p:xfrm>
          <a:off x="1290638" y="2918360"/>
          <a:ext cx="10397779" cy="314125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88" name="Content Placeholder 1">
            <a:extLst>
              <a:ext uri="{FF2B5EF4-FFF2-40B4-BE49-F238E27FC236}">
                <a16:creationId xmlns:a16="http://schemas.microsoft.com/office/drawing/2014/main" id="{074CEBFA-4619-881E-FE9C-07D98F59266B}"/>
              </a:ext>
            </a:extLst>
          </p:cNvPr>
          <p:cNvSpPr txBox="1">
            <a:spLocks/>
          </p:cNvSpPr>
          <p:nvPr/>
        </p:nvSpPr>
        <p:spPr>
          <a:xfrm>
            <a:off x="1290517" y="1295401"/>
            <a:ext cx="10688648" cy="1394702"/>
          </a:xfrm>
          <a:prstGeom prst="rect">
            <a:avLst/>
          </a:prstGeom>
          <a:solidFill>
            <a:schemeClr val="bg1"/>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333C42"/>
                </a:solidFill>
                <a:latin typeface="Lexend Ligh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333C42"/>
                </a:solidFill>
                <a:latin typeface="Lexend Ligh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333C42"/>
                </a:solidFill>
                <a:latin typeface="Lexend Ligh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333C42"/>
                </a:solidFill>
                <a:latin typeface="Lexend Ligh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333C42"/>
                </a:solidFill>
                <a:latin typeface="Lexend Ligh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en-US" dirty="0">
                <a:latin typeface="Lexend Light Light"/>
              </a:rPr>
              <a:t>Historical Analysis uses more than just what the source says to help understand the past. </a:t>
            </a:r>
            <a:endParaRPr lang="en-US">
              <a:latin typeface="Lexend Light Light"/>
            </a:endParaRPr>
          </a:p>
          <a:p>
            <a:endParaRPr lang="en-US" dirty="0">
              <a:latin typeface="Lexend Light Light"/>
            </a:endParaRPr>
          </a:p>
          <a:p>
            <a:pPr marL="0" indent="0">
              <a:buFont typeface="Arial" panose="020B0604020202020204" pitchFamily="34" charset="0"/>
              <a:buNone/>
            </a:pPr>
            <a:endParaRPr lang="en-US" dirty="0">
              <a:latin typeface="Lexend Light Light"/>
            </a:endParaRPr>
          </a:p>
        </p:txBody>
      </p:sp>
    </p:spTree>
    <p:extLst>
      <p:ext uri="{BB962C8B-B14F-4D97-AF65-F5344CB8AC3E}">
        <p14:creationId xmlns:p14="http://schemas.microsoft.com/office/powerpoint/2010/main" val="31042650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60B7FA-6183-4C20-F72E-47E132306A64}"/>
              </a:ext>
            </a:extLst>
          </p:cNvPr>
          <p:cNvSpPr>
            <a:spLocks noGrp="1"/>
          </p:cNvSpPr>
          <p:nvPr>
            <p:ph idx="1"/>
          </p:nvPr>
        </p:nvSpPr>
        <p:spPr>
          <a:xfrm>
            <a:off x="1290517" y="1295401"/>
            <a:ext cx="3006018" cy="5268686"/>
          </a:xfrm>
        </p:spPr>
        <p:txBody>
          <a:bodyPr vert="horz" lIns="91440" tIns="45720" rIns="91440" bIns="45720" rtlCol="0" anchor="t">
            <a:normAutofit/>
          </a:bodyPr>
          <a:lstStyle/>
          <a:p>
            <a:pPr marL="0" indent="0">
              <a:buNone/>
            </a:pPr>
            <a:endParaRPr lang="en-US" b="1" dirty="0">
              <a:latin typeface="Lexend Light Light"/>
            </a:endParaRPr>
          </a:p>
          <a:p>
            <a:pPr marL="0" indent="0">
              <a:buNone/>
            </a:pPr>
            <a:r>
              <a:rPr lang="en-US" b="1" dirty="0">
                <a:latin typeface="Lexend Light Light"/>
              </a:rPr>
              <a:t>Example</a:t>
            </a:r>
            <a:endParaRPr lang="en-US" dirty="0">
              <a:latin typeface="Lexend Light Light"/>
            </a:endParaRPr>
          </a:p>
          <a:p>
            <a:pPr marL="0" indent="0">
              <a:buNone/>
            </a:pPr>
            <a:r>
              <a:rPr lang="en-US" dirty="0">
                <a:latin typeface="Lexend Light Light"/>
              </a:rPr>
              <a:t>How did President Lincoln want to Reconstruct the United States after the Civil War?</a:t>
            </a:r>
            <a:endParaRPr lang="en-US"/>
          </a:p>
          <a:p>
            <a:pPr lvl="1">
              <a:buFont typeface="Courier New" panose="020B0604020202020204" pitchFamily="34" charset="0"/>
              <a:buChar char="o"/>
            </a:pPr>
            <a:endParaRPr lang="en-US" dirty="0">
              <a:latin typeface="Lexend Light Light"/>
            </a:endParaRPr>
          </a:p>
        </p:txBody>
      </p:sp>
      <p:sp>
        <p:nvSpPr>
          <p:cNvPr id="3" name="Title 2">
            <a:extLst>
              <a:ext uri="{FF2B5EF4-FFF2-40B4-BE49-F238E27FC236}">
                <a16:creationId xmlns:a16="http://schemas.microsoft.com/office/drawing/2014/main" id="{35A68C35-F9C0-280E-DEAB-328A7300BCB7}"/>
              </a:ext>
            </a:extLst>
          </p:cNvPr>
          <p:cNvSpPr>
            <a:spLocks noGrp="1"/>
          </p:cNvSpPr>
          <p:nvPr>
            <p:ph type="title"/>
          </p:nvPr>
        </p:nvSpPr>
        <p:spPr/>
        <p:txBody>
          <a:bodyPr/>
          <a:lstStyle/>
          <a:p>
            <a:r>
              <a:rPr lang="en-US" dirty="0">
                <a:latin typeface="Libre Baskerville"/>
              </a:rPr>
              <a:t>Mini Lesson</a:t>
            </a:r>
            <a:endParaRPr lang="en-US" dirty="0"/>
          </a:p>
        </p:txBody>
      </p:sp>
      <p:pic>
        <p:nvPicPr>
          <p:cNvPr id="5" name="Picture 4" descr="A screen shot of a tablet&#10;&#10;Description automatically generated">
            <a:extLst>
              <a:ext uri="{FF2B5EF4-FFF2-40B4-BE49-F238E27FC236}">
                <a16:creationId xmlns:a16="http://schemas.microsoft.com/office/drawing/2014/main" id="{D9BB6BE4-8E45-8180-94C9-8398045ED715}"/>
              </a:ext>
            </a:extLst>
          </p:cNvPr>
          <p:cNvPicPr>
            <a:picLocks noChangeAspect="1"/>
          </p:cNvPicPr>
          <p:nvPr/>
        </p:nvPicPr>
        <p:blipFill>
          <a:blip r:embed="rId3"/>
          <a:stretch>
            <a:fillRect/>
          </a:stretch>
        </p:blipFill>
        <p:spPr>
          <a:xfrm>
            <a:off x="5453654" y="-417535"/>
            <a:ext cx="6013269" cy="769307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B8B8BD00-42EA-A818-CC53-FA5366321AFD}"/>
              </a:ext>
            </a:extLst>
          </p:cNvPr>
          <p:cNvSpPr txBox="1"/>
          <p:nvPr/>
        </p:nvSpPr>
        <p:spPr>
          <a:xfrm>
            <a:off x="6311030" y="5392455"/>
            <a:ext cx="418369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333C42"/>
                </a:solidFill>
                <a:latin typeface="Lexend Light Light"/>
              </a:rPr>
              <a:t>After the Civil War, President Lincoln wanted to lead the United States to rebuild with kindness.</a:t>
            </a:r>
            <a:endParaRPr lang="en-US" dirty="0"/>
          </a:p>
        </p:txBody>
      </p:sp>
      <p:sp>
        <p:nvSpPr>
          <p:cNvPr id="8" name="TextBox 7">
            <a:extLst>
              <a:ext uri="{FF2B5EF4-FFF2-40B4-BE49-F238E27FC236}">
                <a16:creationId xmlns:a16="http://schemas.microsoft.com/office/drawing/2014/main" id="{04CF5E72-8B59-140A-67C0-8E13FE72EA54}"/>
              </a:ext>
            </a:extLst>
          </p:cNvPr>
          <p:cNvSpPr txBox="1"/>
          <p:nvPr/>
        </p:nvSpPr>
        <p:spPr>
          <a:xfrm>
            <a:off x="6290152" y="1572016"/>
            <a:ext cx="418369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333C42"/>
                </a:solidFill>
                <a:latin typeface="Lexend Light Light"/>
              </a:rPr>
              <a:t>Handout B: Lincoln's Second Inaugural Address, 1865</a:t>
            </a:r>
          </a:p>
        </p:txBody>
      </p:sp>
      <p:sp>
        <p:nvSpPr>
          <p:cNvPr id="9" name="TextBox 8">
            <a:extLst>
              <a:ext uri="{FF2B5EF4-FFF2-40B4-BE49-F238E27FC236}">
                <a16:creationId xmlns:a16="http://schemas.microsoft.com/office/drawing/2014/main" id="{B8D54F3B-49FD-3CC6-3A74-681E07C05BEC}"/>
              </a:ext>
            </a:extLst>
          </p:cNvPr>
          <p:cNvSpPr txBox="1"/>
          <p:nvPr/>
        </p:nvSpPr>
        <p:spPr>
          <a:xfrm>
            <a:off x="6181755" y="3547274"/>
            <a:ext cx="1553229"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dirty="0">
                <a:solidFill>
                  <a:srgbClr val="333C42"/>
                </a:solidFill>
                <a:latin typeface="Lexend Light Light"/>
                <a:cs typeface="Dreaming Outloud Pro"/>
              </a:rPr>
              <a:t>With malice toward none; with charity for all; -Abraham Lincoln March 4, 1865</a:t>
            </a:r>
            <a:endParaRPr lang="en-US" sz="1400" dirty="0">
              <a:latin typeface="Lexend Light Light"/>
              <a:ea typeface="Calibri"/>
              <a:cs typeface="Calibri"/>
            </a:endParaRPr>
          </a:p>
        </p:txBody>
      </p:sp>
      <p:sp>
        <p:nvSpPr>
          <p:cNvPr id="10" name="TextBox 9">
            <a:extLst>
              <a:ext uri="{FF2B5EF4-FFF2-40B4-BE49-F238E27FC236}">
                <a16:creationId xmlns:a16="http://schemas.microsoft.com/office/drawing/2014/main" id="{E8675EE5-085D-04AA-9640-85139F664A0B}"/>
              </a:ext>
            </a:extLst>
          </p:cNvPr>
          <p:cNvSpPr txBox="1"/>
          <p:nvPr/>
        </p:nvSpPr>
        <p:spPr>
          <a:xfrm>
            <a:off x="7668016" y="3546837"/>
            <a:ext cx="146972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33C42"/>
                </a:solidFill>
                <a:latin typeface="Lexend Light Light"/>
              </a:rPr>
              <a:t>Explain how he wants to move forward with unity and justice after the Civil War.</a:t>
            </a:r>
            <a:endParaRPr lang="en-US" sz="1400">
              <a:ea typeface="Calibri"/>
              <a:cs typeface="Calibri"/>
            </a:endParaRPr>
          </a:p>
        </p:txBody>
      </p:sp>
      <p:sp>
        <p:nvSpPr>
          <p:cNvPr id="11" name="TextBox 10">
            <a:extLst>
              <a:ext uri="{FF2B5EF4-FFF2-40B4-BE49-F238E27FC236}">
                <a16:creationId xmlns:a16="http://schemas.microsoft.com/office/drawing/2014/main" id="{90D6D25E-CF4B-C853-7FCE-828B658CAC4A}"/>
              </a:ext>
            </a:extLst>
          </p:cNvPr>
          <p:cNvSpPr txBox="1"/>
          <p:nvPr/>
        </p:nvSpPr>
        <p:spPr>
          <a:xfrm>
            <a:off x="9139167" y="3547056"/>
            <a:ext cx="151147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333C42"/>
                </a:solidFill>
                <a:latin typeface="Lexend Light Light"/>
              </a:rPr>
              <a:t>His Second Inaugural Address, where he is taking the job of President again. </a:t>
            </a:r>
            <a:endParaRPr lang="en-US" sz="1400">
              <a:ea typeface="Calibri"/>
              <a:cs typeface="Calibri"/>
            </a:endParaRPr>
          </a:p>
        </p:txBody>
      </p:sp>
    </p:spTree>
    <p:extLst>
      <p:ext uri="{BB962C8B-B14F-4D97-AF65-F5344CB8AC3E}">
        <p14:creationId xmlns:p14="http://schemas.microsoft.com/office/powerpoint/2010/main" val="301175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E7AA5E-BAAE-7729-C26C-96BA18F0B268}"/>
              </a:ext>
            </a:extLst>
          </p:cNvPr>
          <p:cNvSpPr>
            <a:spLocks noGrp="1"/>
          </p:cNvSpPr>
          <p:nvPr>
            <p:ph idx="1"/>
          </p:nvPr>
        </p:nvSpPr>
        <p:spPr>
          <a:xfrm>
            <a:off x="1290517" y="1295401"/>
            <a:ext cx="4843169" cy="5268686"/>
          </a:xfrm>
        </p:spPr>
        <p:txBody>
          <a:bodyPr vert="horz" lIns="91440" tIns="45720" rIns="91440" bIns="45720" rtlCol="0" anchor="t">
            <a:normAutofit/>
          </a:bodyPr>
          <a:lstStyle/>
          <a:p>
            <a:r>
              <a:rPr lang="en-US" dirty="0">
                <a:latin typeface="Lexend Light Light"/>
              </a:rPr>
              <a:t>You will need Handout G.</a:t>
            </a:r>
            <a:endParaRPr lang="en-US">
              <a:latin typeface="Lexend Light Light"/>
            </a:endParaRPr>
          </a:p>
          <a:p>
            <a:endParaRPr lang="en-US" dirty="0">
              <a:latin typeface="Lexend Light Light"/>
            </a:endParaRPr>
          </a:p>
          <a:p>
            <a:r>
              <a:rPr lang="en-US" dirty="0">
                <a:latin typeface="Lexend Light Light"/>
              </a:rPr>
              <a:t>You may also use Handout D and F. </a:t>
            </a:r>
          </a:p>
          <a:p>
            <a:endParaRPr lang="en-US" dirty="0">
              <a:latin typeface="Lexend Light Light"/>
            </a:endParaRPr>
          </a:p>
          <a:p>
            <a:pPr marL="0" indent="0">
              <a:buNone/>
            </a:pPr>
            <a:endParaRPr lang="en-US" dirty="0">
              <a:latin typeface="Lexend Light Light"/>
            </a:endParaRPr>
          </a:p>
          <a:p>
            <a:endParaRPr lang="en-US" dirty="0">
              <a:latin typeface="Lexend Light Light"/>
            </a:endParaRPr>
          </a:p>
          <a:p>
            <a:pPr marL="0" indent="0">
              <a:buNone/>
            </a:pPr>
            <a:endParaRPr lang="en-US" dirty="0">
              <a:latin typeface="Lexend Light Light"/>
            </a:endParaRPr>
          </a:p>
        </p:txBody>
      </p:sp>
      <p:sp>
        <p:nvSpPr>
          <p:cNvPr id="3" name="Title 2">
            <a:extLst>
              <a:ext uri="{FF2B5EF4-FFF2-40B4-BE49-F238E27FC236}">
                <a16:creationId xmlns:a16="http://schemas.microsoft.com/office/drawing/2014/main" id="{759FC0B4-D808-BB56-A196-81427C672117}"/>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417F0F27-C652-B50D-1EFF-CA0DB1352595}"/>
              </a:ext>
            </a:extLst>
          </p:cNvPr>
          <p:cNvPicPr>
            <a:picLocks noChangeAspect="1"/>
          </p:cNvPicPr>
          <p:nvPr/>
        </p:nvPicPr>
        <p:blipFill>
          <a:blip r:embed="rId3"/>
          <a:stretch>
            <a:fillRect/>
          </a:stretch>
        </p:blipFill>
        <p:spPr>
          <a:xfrm>
            <a:off x="6685380" y="594986"/>
            <a:ext cx="4405763" cy="56784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471257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DDD175-4210-C15E-11AF-557C4C98D704}"/>
              </a:ext>
            </a:extLst>
          </p:cNvPr>
          <p:cNvSpPr>
            <a:spLocks noGrp="1"/>
          </p:cNvSpPr>
          <p:nvPr>
            <p:ph idx="1"/>
          </p:nvPr>
        </p:nvSpPr>
        <p:spPr/>
        <p:txBody>
          <a:bodyPr vert="horz" lIns="91440" tIns="45720" rIns="91440" bIns="45720" rtlCol="0" anchor="t">
            <a:normAutofit/>
          </a:bodyPr>
          <a:lstStyle/>
          <a:p>
            <a:pPr marL="0" indent="0">
              <a:buNone/>
            </a:pPr>
            <a:r>
              <a:rPr lang="en-US" dirty="0">
                <a:latin typeface="Lexend Light Light"/>
              </a:rPr>
              <a:t>Choose one question to conduct your Historical Analysis. </a:t>
            </a:r>
          </a:p>
          <a:p>
            <a:pPr marL="0" indent="0">
              <a:buNone/>
            </a:pPr>
            <a:endParaRPr lang="en-US" dirty="0">
              <a:latin typeface="Lexend Light Light"/>
            </a:endParaRPr>
          </a:p>
          <a:p>
            <a:pPr marL="514350" indent="-514350">
              <a:buAutoNum type="arabicPeriod"/>
            </a:pPr>
            <a:r>
              <a:rPr lang="en-US" dirty="0">
                <a:latin typeface="Lexend Light Light"/>
              </a:rPr>
              <a:t>How did the Reconstruction Amendments try to support justice for Black Americans?</a:t>
            </a:r>
          </a:p>
          <a:p>
            <a:pPr marL="514350" indent="-514350">
              <a:buAutoNum type="arabicPeriod"/>
            </a:pPr>
            <a:endParaRPr lang="en-US" dirty="0">
              <a:latin typeface="Lexend Light Light"/>
            </a:endParaRPr>
          </a:p>
          <a:p>
            <a:pPr marL="514350" indent="-514350">
              <a:buAutoNum type="arabicPeriod"/>
            </a:pPr>
            <a:r>
              <a:rPr lang="en-US" dirty="0">
                <a:latin typeface="Lexend Light Light"/>
              </a:rPr>
              <a:t>How did the goals of bringing the country back together change over time?</a:t>
            </a:r>
            <a:endParaRPr lang="en-US">
              <a:latin typeface="Lexend Light Light"/>
            </a:endParaRPr>
          </a:p>
          <a:p>
            <a:pPr>
              <a:buAutoNum type="arabicPeriod"/>
            </a:pPr>
            <a:endParaRPr lang="en-US" dirty="0"/>
          </a:p>
          <a:p>
            <a:pPr marL="0" indent="0">
              <a:buNone/>
            </a:pPr>
            <a:r>
              <a:rPr lang="en-US" dirty="0">
                <a:latin typeface="Lexend Light Light"/>
              </a:rPr>
              <a:t> </a:t>
            </a:r>
          </a:p>
        </p:txBody>
      </p:sp>
      <p:sp>
        <p:nvSpPr>
          <p:cNvPr id="3" name="Title 2">
            <a:extLst>
              <a:ext uri="{FF2B5EF4-FFF2-40B4-BE49-F238E27FC236}">
                <a16:creationId xmlns:a16="http://schemas.microsoft.com/office/drawing/2014/main" id="{D6FE6DC0-83CE-DEC2-8C1D-F8BD868C96B4}"/>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1687436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8B04FC-3843-A9C1-9A71-933B719A43A3}"/>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7921223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75728C-3E76-B5F5-46BF-3E1568A3AFC5}"/>
              </a:ext>
            </a:extLst>
          </p:cNvPr>
          <p:cNvSpPr>
            <a:spLocks noGrp="1"/>
          </p:cNvSpPr>
          <p:nvPr>
            <p:ph type="title"/>
          </p:nvPr>
        </p:nvSpPr>
        <p:spPr>
          <a:xfrm>
            <a:off x="212835" y="139927"/>
            <a:ext cx="11766331" cy="1325563"/>
          </a:xfrm>
        </p:spPr>
        <p:txBody>
          <a:bodyPr anchor="ctr">
            <a:normAutofit/>
          </a:bodyPr>
          <a:lstStyle/>
          <a:p>
            <a:r>
              <a:rPr lang="en-US" dirty="0"/>
              <a:t>Freedmen’s Bureau</a:t>
            </a:r>
          </a:p>
        </p:txBody>
      </p:sp>
      <p:sp>
        <p:nvSpPr>
          <p:cNvPr id="4" name="Content Placeholder 3">
            <a:extLst>
              <a:ext uri="{FF2B5EF4-FFF2-40B4-BE49-F238E27FC236}">
                <a16:creationId xmlns:a16="http://schemas.microsoft.com/office/drawing/2014/main" id="{103F501F-56B1-3209-CC75-FAE74150B5FB}"/>
              </a:ext>
            </a:extLst>
          </p:cNvPr>
          <p:cNvSpPr>
            <a:spLocks noGrp="1"/>
          </p:cNvSpPr>
          <p:nvPr>
            <p:ph sz="half" idx="10"/>
          </p:nvPr>
        </p:nvSpPr>
        <p:spPr>
          <a:xfrm>
            <a:off x="212834" y="1631988"/>
            <a:ext cx="6442798" cy="4469010"/>
          </a:xfrm>
        </p:spPr>
        <p:txBody>
          <a:bodyPr>
            <a:normAutofit/>
          </a:bodyPr>
          <a:lstStyle/>
          <a:p>
            <a:r>
              <a:rPr lang="en-US" dirty="0">
                <a:solidFill>
                  <a:srgbClr val="333C42"/>
                </a:solidFill>
                <a:latin typeface="Lexend Light Light" pitchFamily="2" charset="77"/>
              </a:rPr>
              <a:t>Read and complete Handout H. </a:t>
            </a:r>
          </a:p>
        </p:txBody>
      </p:sp>
      <p:pic>
        <p:nvPicPr>
          <p:cNvPr id="6" name="Picture Placeholder 5" descr="A close-up of a document&#10;&#10;Description automatically generated">
            <a:extLst>
              <a:ext uri="{FF2B5EF4-FFF2-40B4-BE49-F238E27FC236}">
                <a16:creationId xmlns:a16="http://schemas.microsoft.com/office/drawing/2014/main" id="{2C49FACA-D337-4B25-E7BE-1650052C576C}"/>
              </a:ext>
            </a:extLst>
          </p:cNvPr>
          <p:cNvPicPr>
            <a:picLocks noGrp="1" noChangeAspect="1"/>
          </p:cNvPicPr>
          <p:nvPr>
            <p:ph type="pic" sz="quarter" idx="11"/>
          </p:nvPr>
        </p:nvPicPr>
        <p:blipFill>
          <a:blip r:embed="rId3"/>
          <a:srcRect t="-33" b="142"/>
          <a:stretch/>
        </p:blipFill>
        <p:spPr>
          <a:xfrm>
            <a:off x="7182578" y="527538"/>
            <a:ext cx="4128795" cy="5573460"/>
          </a:xfrm>
          <a:prstGeom prst="rect">
            <a:avLst/>
          </a:prstGeom>
          <a:noFill/>
        </p:spPr>
      </p:pic>
    </p:spTree>
    <p:extLst>
      <p:ext uri="{BB962C8B-B14F-4D97-AF65-F5344CB8AC3E}">
        <p14:creationId xmlns:p14="http://schemas.microsoft.com/office/powerpoint/2010/main" val="35791536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9F664-AA4E-206B-BD07-79750EF2AA3C}"/>
              </a:ext>
            </a:extLst>
          </p:cNvPr>
          <p:cNvSpPr>
            <a:spLocks noGrp="1"/>
          </p:cNvSpPr>
          <p:nvPr>
            <p:ph type="title"/>
          </p:nvPr>
        </p:nvSpPr>
        <p:spPr/>
        <p:txBody>
          <a:bodyPr/>
          <a:lstStyle/>
          <a:p>
            <a:r>
              <a:rPr lang="en-US" dirty="0"/>
              <a:t>Chalk Talk- Round 1</a:t>
            </a:r>
          </a:p>
        </p:txBody>
      </p:sp>
      <p:sp>
        <p:nvSpPr>
          <p:cNvPr id="3" name="Content Placeholder 2">
            <a:extLst>
              <a:ext uri="{FF2B5EF4-FFF2-40B4-BE49-F238E27FC236}">
                <a16:creationId xmlns:a16="http://schemas.microsoft.com/office/drawing/2014/main" id="{18306734-5E79-903E-B4EF-84BFC0791268}"/>
              </a:ext>
            </a:extLst>
          </p:cNvPr>
          <p:cNvSpPr>
            <a:spLocks noGrp="1"/>
          </p:cNvSpPr>
          <p:nvPr>
            <p:ph sz="half" idx="10"/>
          </p:nvPr>
        </p:nvSpPr>
        <p:spPr/>
        <p:txBody>
          <a:bodyPr/>
          <a:lstStyle/>
          <a:p>
            <a:r>
              <a:rPr lang="en-US" dirty="0"/>
              <a:t>Around the room, there are 4 writing stations with a question.</a:t>
            </a:r>
          </a:p>
          <a:p>
            <a:endParaRPr lang="en-US" dirty="0"/>
          </a:p>
          <a:p>
            <a:r>
              <a:rPr lang="en-US" dirty="0"/>
              <a:t>Approach the writing space one by one and add your written response </a:t>
            </a:r>
            <a:r>
              <a:rPr lang="en-US" b="1" dirty="0"/>
              <a:t>silently</a:t>
            </a:r>
            <a:r>
              <a:rPr lang="en-US" dirty="0"/>
              <a:t>.</a:t>
            </a:r>
          </a:p>
        </p:txBody>
      </p:sp>
      <p:graphicFrame>
        <p:nvGraphicFramePr>
          <p:cNvPr id="5" name="Diagram 4">
            <a:extLst>
              <a:ext uri="{FF2B5EF4-FFF2-40B4-BE49-F238E27FC236}">
                <a16:creationId xmlns:a16="http://schemas.microsoft.com/office/drawing/2014/main" id="{BA101DD3-6CB0-5B27-1375-DB9C1310B3ED}"/>
              </a:ext>
            </a:extLst>
          </p:cNvPr>
          <p:cNvGraphicFramePr/>
          <p:nvPr>
            <p:extLst>
              <p:ext uri="{D42A27DB-BD31-4B8C-83A1-F6EECF244321}">
                <p14:modId xmlns:p14="http://schemas.microsoft.com/office/powerpoint/2010/main" val="2485445176"/>
              </p:ext>
            </p:extLst>
          </p:nvPr>
        </p:nvGraphicFramePr>
        <p:xfrm>
          <a:off x="7251700" y="1465490"/>
          <a:ext cx="4064000" cy="35856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04285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DFAA9-0E37-9392-85BB-1C205FA235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D245AC-453E-948D-8748-898451AB495D}"/>
              </a:ext>
            </a:extLst>
          </p:cNvPr>
          <p:cNvSpPr>
            <a:spLocks noGrp="1"/>
          </p:cNvSpPr>
          <p:nvPr>
            <p:ph type="title"/>
          </p:nvPr>
        </p:nvSpPr>
        <p:spPr/>
        <p:txBody>
          <a:bodyPr/>
          <a:lstStyle/>
          <a:p>
            <a:r>
              <a:rPr lang="en-US" dirty="0"/>
              <a:t>Chalk Talk- Round 2</a:t>
            </a:r>
          </a:p>
        </p:txBody>
      </p:sp>
      <p:sp>
        <p:nvSpPr>
          <p:cNvPr id="3" name="Content Placeholder 2">
            <a:extLst>
              <a:ext uri="{FF2B5EF4-FFF2-40B4-BE49-F238E27FC236}">
                <a16:creationId xmlns:a16="http://schemas.microsoft.com/office/drawing/2014/main" id="{AEDBB5F3-0DBA-2EA0-8B97-2EBEEED7C979}"/>
              </a:ext>
            </a:extLst>
          </p:cNvPr>
          <p:cNvSpPr>
            <a:spLocks noGrp="1"/>
          </p:cNvSpPr>
          <p:nvPr>
            <p:ph sz="half" idx="10"/>
          </p:nvPr>
        </p:nvSpPr>
        <p:spPr/>
        <p:txBody>
          <a:bodyPr/>
          <a:lstStyle/>
          <a:p>
            <a:r>
              <a:rPr lang="en-US" dirty="0"/>
              <a:t>Return to the writing spaces around the room and take a moment to read your classmate's responses.</a:t>
            </a:r>
          </a:p>
          <a:p>
            <a:endParaRPr lang="en-US" dirty="0"/>
          </a:p>
          <a:p>
            <a:r>
              <a:rPr lang="en-US" dirty="0"/>
              <a:t>Approach the writing space one by one and add your written response </a:t>
            </a:r>
            <a:r>
              <a:rPr lang="en-US" b="1" dirty="0"/>
              <a:t>silently</a:t>
            </a:r>
            <a:r>
              <a:rPr lang="en-US" dirty="0"/>
              <a:t>.</a:t>
            </a:r>
          </a:p>
        </p:txBody>
      </p:sp>
      <p:graphicFrame>
        <p:nvGraphicFramePr>
          <p:cNvPr id="5" name="Diagram 4">
            <a:extLst>
              <a:ext uri="{FF2B5EF4-FFF2-40B4-BE49-F238E27FC236}">
                <a16:creationId xmlns:a16="http://schemas.microsoft.com/office/drawing/2014/main" id="{132C5FD2-F3A3-E3D4-856A-12F3B9DEA791}"/>
              </a:ext>
            </a:extLst>
          </p:cNvPr>
          <p:cNvGraphicFramePr/>
          <p:nvPr>
            <p:extLst>
              <p:ext uri="{D42A27DB-BD31-4B8C-83A1-F6EECF244321}">
                <p14:modId xmlns:p14="http://schemas.microsoft.com/office/powerpoint/2010/main" val="1089009955"/>
              </p:ext>
            </p:extLst>
          </p:nvPr>
        </p:nvGraphicFramePr>
        <p:xfrm>
          <a:off x="7251700" y="1465490"/>
          <a:ext cx="4064000" cy="35856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08566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DBE491-52FE-E567-AD6D-F746224BA269}"/>
              </a:ext>
            </a:extLst>
          </p:cNvPr>
          <p:cNvSpPr>
            <a:spLocks noGrp="1"/>
          </p:cNvSpPr>
          <p:nvPr>
            <p:ph type="title"/>
          </p:nvPr>
        </p:nvSpPr>
        <p:spPr/>
        <p:txBody>
          <a:bodyPr/>
          <a:lstStyle/>
          <a:p>
            <a:r>
              <a:rPr lang="en-US" dirty="0"/>
              <a:t>Chalk Talk Questions</a:t>
            </a:r>
          </a:p>
        </p:txBody>
      </p:sp>
      <p:sp>
        <p:nvSpPr>
          <p:cNvPr id="2" name="Content Placeholder 1">
            <a:extLst>
              <a:ext uri="{FF2B5EF4-FFF2-40B4-BE49-F238E27FC236}">
                <a16:creationId xmlns:a16="http://schemas.microsoft.com/office/drawing/2014/main" id="{4DCD2B22-7292-B81E-F0BB-8AD5893108F4}"/>
              </a:ext>
            </a:extLst>
          </p:cNvPr>
          <p:cNvSpPr>
            <a:spLocks noGrp="1"/>
          </p:cNvSpPr>
          <p:nvPr>
            <p:ph sz="half" idx="10"/>
          </p:nvPr>
        </p:nvSpPr>
        <p:spPr/>
        <p:txBody>
          <a:bodyPr>
            <a:normAutofit/>
          </a:bodyPr>
          <a:lstStyle/>
          <a:p>
            <a:r>
              <a:rPr lang="en-US" dirty="0"/>
              <a:t>What was the purpose of the Freedmen’s Bureau?</a:t>
            </a:r>
          </a:p>
          <a:p>
            <a:endParaRPr lang="en-US" dirty="0"/>
          </a:p>
          <a:p>
            <a:r>
              <a:rPr lang="en-US" dirty="0"/>
              <a:t>What reactions were there to the Freedmen’s Bureau, both positive and negative?</a:t>
            </a:r>
          </a:p>
          <a:p>
            <a:endParaRPr lang="en-US" dirty="0"/>
          </a:p>
          <a:p>
            <a:r>
              <a:rPr lang="en-US" dirty="0"/>
              <a:t>What views are expressed in the primary sources? How do you know?</a:t>
            </a:r>
          </a:p>
          <a:p>
            <a:endParaRPr lang="en-US" dirty="0"/>
          </a:p>
          <a:p>
            <a:r>
              <a:rPr lang="en-US" dirty="0"/>
              <a:t>Why did the Freedmen’s Bureau ultimately end?</a:t>
            </a:r>
          </a:p>
        </p:txBody>
      </p:sp>
    </p:spTree>
    <p:extLst>
      <p:ext uri="{BB962C8B-B14F-4D97-AF65-F5344CB8AC3E}">
        <p14:creationId xmlns:p14="http://schemas.microsoft.com/office/powerpoint/2010/main" val="3416114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4C948-B5EC-13FF-FAD2-88427C8552A8}"/>
              </a:ext>
            </a:extLst>
          </p:cNvPr>
          <p:cNvSpPr>
            <a:spLocks noGrp="1"/>
          </p:cNvSpPr>
          <p:nvPr>
            <p:ph type="title"/>
          </p:nvPr>
        </p:nvSpPr>
        <p:spPr/>
        <p:txBody>
          <a:bodyPr/>
          <a:lstStyle/>
          <a:p>
            <a:r>
              <a:rPr lang="en-US" dirty="0"/>
              <a:t>Guiding Questions</a:t>
            </a:r>
          </a:p>
        </p:txBody>
      </p:sp>
      <p:sp>
        <p:nvSpPr>
          <p:cNvPr id="3" name="Content Placeholder 2">
            <a:extLst>
              <a:ext uri="{FF2B5EF4-FFF2-40B4-BE49-F238E27FC236}">
                <a16:creationId xmlns:a16="http://schemas.microsoft.com/office/drawing/2014/main" id="{DD8AC4A0-1CB9-19FD-D436-D34E17B747E0}"/>
              </a:ext>
            </a:extLst>
          </p:cNvPr>
          <p:cNvSpPr>
            <a:spLocks noGrp="1"/>
          </p:cNvSpPr>
          <p:nvPr>
            <p:ph sz="half" idx="10"/>
          </p:nvPr>
        </p:nvSpPr>
        <p:spPr/>
        <p:txBody>
          <a:bodyPr vert="horz" lIns="91440" tIns="45720" rIns="91440" bIns="45720" rtlCol="0" anchor="t">
            <a:noAutofit/>
          </a:bodyPr>
          <a:lstStyle/>
          <a:p>
            <a:r>
              <a:rPr lang="en-US" sz="3200" dirty="0">
                <a:latin typeface="Lexend Light Light"/>
              </a:rPr>
              <a:t>How did the Reconstruction amendments try to support justice for Black Americans?</a:t>
            </a:r>
          </a:p>
          <a:p>
            <a:endParaRPr lang="en-US" sz="3200" dirty="0">
              <a:latin typeface="Lexend Light Light"/>
            </a:endParaRPr>
          </a:p>
          <a:p>
            <a:r>
              <a:rPr lang="en-US" sz="3200" dirty="0">
                <a:latin typeface="Lexend Light Light"/>
              </a:rPr>
              <a:t>How did the goals of bringing the country back together change over time?</a:t>
            </a:r>
          </a:p>
          <a:p>
            <a:endParaRPr lang="en-US" sz="3200" dirty="0">
              <a:latin typeface="Lexend Light Light"/>
            </a:endParaRPr>
          </a:p>
          <a:p>
            <a:r>
              <a:rPr lang="en-US" sz="3200" dirty="0">
                <a:latin typeface="Lexend Light Light"/>
              </a:rPr>
              <a:t>How do the successes and failures of the Freedmen’s Bureau illustrate the challenges of achieving justice through Reconstruction?</a:t>
            </a:r>
          </a:p>
        </p:txBody>
      </p:sp>
    </p:spTree>
    <p:extLst>
      <p:ext uri="{BB962C8B-B14F-4D97-AF65-F5344CB8AC3E}">
        <p14:creationId xmlns:p14="http://schemas.microsoft.com/office/powerpoint/2010/main" val="25451250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23F6FF-F007-91CE-E7D2-B5BDED32CDAF}"/>
              </a:ext>
            </a:extLst>
          </p:cNvPr>
          <p:cNvSpPr>
            <a:spLocks noGrp="1"/>
          </p:cNvSpPr>
          <p:nvPr>
            <p:ph idx="1"/>
          </p:nvPr>
        </p:nvSpPr>
        <p:spPr>
          <a:xfrm>
            <a:off x="1290517" y="1295400"/>
            <a:ext cx="10688648" cy="5426073"/>
          </a:xfrm>
        </p:spPr>
        <p:txBody>
          <a:bodyPr vert="horz" lIns="91440" tIns="45720" rIns="91440" bIns="45720" rtlCol="0" anchor="t">
            <a:normAutofit fontScale="92500" lnSpcReduction="10000"/>
          </a:bodyPr>
          <a:lstStyle/>
          <a:p>
            <a:r>
              <a:rPr lang="en-US" dirty="0">
                <a:latin typeface="Lexend light"/>
              </a:rPr>
              <a:t>How do you think public perceptions of the Freedmen’s Bureau contributed to its successes and failures?</a:t>
            </a:r>
          </a:p>
          <a:p>
            <a:endParaRPr lang="en-US" dirty="0">
              <a:latin typeface="Lexend light"/>
            </a:endParaRPr>
          </a:p>
          <a:p>
            <a:r>
              <a:rPr lang="en-US" dirty="0">
                <a:latin typeface="Lexend light"/>
              </a:rPr>
              <a:t>Part of the reason that the Freedmen’s Bureau was not very successful was because it lacked support from President Andrew Johnson. How could this have been different if Lincoln had been President?</a:t>
            </a:r>
          </a:p>
          <a:p>
            <a:pPr marL="0" indent="0">
              <a:buNone/>
            </a:pPr>
            <a:endParaRPr lang="en-US" dirty="0">
              <a:latin typeface="Lexend light"/>
            </a:endParaRPr>
          </a:p>
          <a:p>
            <a:r>
              <a:rPr lang="en-US" dirty="0">
                <a:latin typeface="Lexend light"/>
              </a:rPr>
              <a:t>W.E.B. Du Bois, a well-known Black writer stated this about Reconstruction: “The slave went free, stood a brief moment in the sun, then moved back again toward slavery.” How does this quote describe Reconstruction from the Black perspective?</a:t>
            </a:r>
          </a:p>
        </p:txBody>
      </p:sp>
      <p:sp>
        <p:nvSpPr>
          <p:cNvPr id="3" name="Title 2">
            <a:extLst>
              <a:ext uri="{FF2B5EF4-FFF2-40B4-BE49-F238E27FC236}">
                <a16:creationId xmlns:a16="http://schemas.microsoft.com/office/drawing/2014/main" id="{682F170D-8215-0943-837E-EF0467E031D5}"/>
              </a:ext>
            </a:extLst>
          </p:cNvPr>
          <p:cNvSpPr>
            <a:spLocks noGrp="1"/>
          </p:cNvSpPr>
          <p:nvPr>
            <p:ph type="title"/>
          </p:nvPr>
        </p:nvSpPr>
        <p:spPr/>
        <p:txBody>
          <a:bodyPr/>
          <a:lstStyle/>
          <a:p>
            <a:r>
              <a:rPr lang="en-US" dirty="0"/>
              <a:t>Discussion Questions</a:t>
            </a:r>
          </a:p>
        </p:txBody>
      </p:sp>
    </p:spTree>
    <p:extLst>
      <p:ext uri="{BB962C8B-B14F-4D97-AF65-F5344CB8AC3E}">
        <p14:creationId xmlns:p14="http://schemas.microsoft.com/office/powerpoint/2010/main" val="88994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2CE4A1-C79F-E14B-9416-E0E098743F65}"/>
              </a:ext>
            </a:extLst>
          </p:cNvPr>
          <p:cNvSpPr>
            <a:spLocks noGrp="1"/>
          </p:cNvSpPr>
          <p:nvPr>
            <p:ph idx="1"/>
          </p:nvPr>
        </p:nvSpPr>
        <p:spPr>
          <a:xfrm>
            <a:off x="1290517" y="1295401"/>
            <a:ext cx="6621031" cy="5268686"/>
          </a:xfrm>
        </p:spPr>
        <p:txBody>
          <a:bodyPr vert="horz" lIns="91440" tIns="45720" rIns="91440" bIns="45720" rtlCol="0" anchor="t">
            <a:normAutofit/>
          </a:bodyPr>
          <a:lstStyle/>
          <a:p>
            <a:r>
              <a:rPr lang="en-US" b="1" dirty="0">
                <a:latin typeface="Lexend light"/>
              </a:rPr>
              <a:t>We can conduct a Historical Analysis.</a:t>
            </a:r>
          </a:p>
          <a:p>
            <a:pPr marL="0" indent="0">
              <a:buNone/>
            </a:pPr>
            <a:endParaRPr lang="en-US" dirty="0">
              <a:latin typeface="Lexend light"/>
            </a:endParaRPr>
          </a:p>
          <a:p>
            <a:pPr marL="971550" lvl="1" indent="-514350">
              <a:buFont typeface="+mj-lt"/>
              <a:buAutoNum type="arabicPeriod"/>
            </a:pPr>
            <a:r>
              <a:rPr lang="en-US" dirty="0">
                <a:latin typeface="Lexend light"/>
              </a:rPr>
              <a:t>Start with a primary source.</a:t>
            </a:r>
          </a:p>
          <a:p>
            <a:pPr marL="971550" lvl="1" indent="-514350">
              <a:buFont typeface="+mj-lt"/>
              <a:buAutoNum type="arabicPeriod"/>
            </a:pPr>
            <a:r>
              <a:rPr lang="en-US" dirty="0">
                <a:latin typeface="Lexend light"/>
              </a:rPr>
              <a:t>Identify the author’s purpose</a:t>
            </a:r>
          </a:p>
          <a:p>
            <a:pPr marL="971550" lvl="1" indent="-514350">
              <a:buFont typeface="+mj-lt"/>
              <a:buAutoNum type="arabicPeriod"/>
            </a:pPr>
            <a:r>
              <a:rPr lang="en-US" dirty="0">
                <a:latin typeface="Lexend light"/>
              </a:rPr>
              <a:t>Consider the historical context</a:t>
            </a:r>
          </a:p>
          <a:p>
            <a:pPr marL="971550" lvl="1" indent="-514350">
              <a:buFont typeface="+mj-lt"/>
              <a:buAutoNum type="arabicPeriod"/>
            </a:pPr>
            <a:r>
              <a:rPr lang="en-US" dirty="0">
                <a:latin typeface="Lexend light"/>
              </a:rPr>
              <a:t>Choose evidence from the source</a:t>
            </a:r>
          </a:p>
          <a:p>
            <a:pPr marL="971550" lvl="1" indent="-514350">
              <a:buFont typeface="+mj-lt"/>
              <a:buAutoNum type="arabicPeriod"/>
            </a:pPr>
            <a:r>
              <a:rPr lang="en-US" dirty="0">
                <a:latin typeface="Lexend light"/>
              </a:rPr>
              <a:t>Use all these pieces to write your thesis statement.</a:t>
            </a:r>
          </a:p>
          <a:p>
            <a:pPr lvl="1"/>
            <a:endParaRPr lang="en-US" dirty="0"/>
          </a:p>
        </p:txBody>
      </p:sp>
      <p:sp>
        <p:nvSpPr>
          <p:cNvPr id="3" name="Title 2">
            <a:extLst>
              <a:ext uri="{FF2B5EF4-FFF2-40B4-BE49-F238E27FC236}">
                <a16:creationId xmlns:a16="http://schemas.microsoft.com/office/drawing/2014/main" id="{4E8DAFF7-C46F-28ED-0606-F481866C7B14}"/>
              </a:ext>
            </a:extLst>
          </p:cNvPr>
          <p:cNvSpPr>
            <a:spLocks noGrp="1"/>
          </p:cNvSpPr>
          <p:nvPr>
            <p:ph type="title"/>
          </p:nvPr>
        </p:nvSpPr>
        <p:spPr/>
        <p:txBody>
          <a:bodyPr/>
          <a:lstStyle/>
          <a:p>
            <a:r>
              <a:rPr lang="en-US" dirty="0"/>
              <a:t>Mini Lesson</a:t>
            </a:r>
          </a:p>
        </p:txBody>
      </p:sp>
      <p:pic>
        <p:nvPicPr>
          <p:cNvPr id="4" name="Picture 3">
            <a:extLst>
              <a:ext uri="{FF2B5EF4-FFF2-40B4-BE49-F238E27FC236}">
                <a16:creationId xmlns:a16="http://schemas.microsoft.com/office/drawing/2014/main" id="{8F167D0B-FEEC-98D5-AF09-5099391B576C}"/>
              </a:ext>
            </a:extLst>
          </p:cNvPr>
          <p:cNvPicPr>
            <a:picLocks noChangeAspect="1"/>
          </p:cNvPicPr>
          <p:nvPr/>
        </p:nvPicPr>
        <p:blipFill>
          <a:blip r:embed="rId3"/>
          <a:stretch>
            <a:fillRect/>
          </a:stretch>
        </p:blipFill>
        <p:spPr>
          <a:xfrm>
            <a:off x="8232040" y="1434549"/>
            <a:ext cx="3548343" cy="45733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749791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AE8DBC-B94A-C532-5F9A-C2283373124D}"/>
              </a:ext>
            </a:extLst>
          </p:cNvPr>
          <p:cNvSpPr>
            <a:spLocks noGrp="1"/>
          </p:cNvSpPr>
          <p:nvPr>
            <p:ph idx="1"/>
          </p:nvPr>
        </p:nvSpPr>
        <p:spPr/>
        <p:txBody>
          <a:bodyPr vert="horz" lIns="91440" tIns="45720" rIns="91440" bIns="45720" rtlCol="0" anchor="t">
            <a:normAutofit/>
          </a:bodyPr>
          <a:lstStyle/>
          <a:p>
            <a:pPr marL="0" indent="0">
              <a:buNone/>
            </a:pPr>
            <a:r>
              <a:rPr lang="en-US" b="1" dirty="0">
                <a:latin typeface="Lexend light"/>
              </a:rPr>
              <a:t>Use Historical Analysis to answer the following question:</a:t>
            </a:r>
          </a:p>
          <a:p>
            <a:pPr marL="0" indent="0">
              <a:buNone/>
            </a:pPr>
            <a:endParaRPr lang="en-US" dirty="0">
              <a:latin typeface="Lexend light"/>
            </a:endParaRPr>
          </a:p>
          <a:p>
            <a:pPr marL="0" indent="0">
              <a:buNone/>
            </a:pPr>
            <a:r>
              <a:rPr lang="en-US" dirty="0">
                <a:latin typeface="Lexend light"/>
              </a:rPr>
              <a:t>How do the successes and failures of the Freedmen’s Bureau illustrate the challenges of Reconstruction?</a:t>
            </a:r>
          </a:p>
        </p:txBody>
      </p:sp>
      <p:sp>
        <p:nvSpPr>
          <p:cNvPr id="3" name="Title 2">
            <a:extLst>
              <a:ext uri="{FF2B5EF4-FFF2-40B4-BE49-F238E27FC236}">
                <a16:creationId xmlns:a16="http://schemas.microsoft.com/office/drawing/2014/main" id="{294FCD9D-9225-431C-3E6D-42A82B72547D}"/>
              </a:ext>
            </a:extLst>
          </p:cNvPr>
          <p:cNvSpPr>
            <a:spLocks noGrp="1"/>
          </p:cNvSpPr>
          <p:nvPr>
            <p:ph type="title"/>
          </p:nvPr>
        </p:nvSpPr>
        <p:spPr/>
        <p:txBody>
          <a:bodyPr/>
          <a:lstStyle/>
          <a:p>
            <a:r>
              <a:rPr lang="en-US" dirty="0"/>
              <a:t>Writing Prompt</a:t>
            </a:r>
          </a:p>
        </p:txBody>
      </p:sp>
    </p:spTree>
    <p:extLst>
      <p:ext uri="{BB962C8B-B14F-4D97-AF65-F5344CB8AC3E}">
        <p14:creationId xmlns:p14="http://schemas.microsoft.com/office/powerpoint/2010/main" val="10385682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9922049-8916-5C5A-1136-AE2AC2DD449C}"/>
              </a:ext>
            </a:extLst>
          </p:cNvPr>
          <p:cNvGraphicFramePr>
            <a:graphicFrameLocks noGrp="1"/>
          </p:cNvGraphicFramePr>
          <p:nvPr>
            <p:ph idx="1"/>
            <p:extLst>
              <p:ext uri="{D42A27DB-BD31-4B8C-83A1-F6EECF244321}">
                <p14:modId xmlns:p14="http://schemas.microsoft.com/office/powerpoint/2010/main" val="3915123009"/>
              </p:ext>
            </p:extLst>
          </p:nvPr>
        </p:nvGraphicFramePr>
        <p:xfrm>
          <a:off x="1290528" y="981501"/>
          <a:ext cx="10688637" cy="5582920"/>
        </p:xfrm>
        <a:graphic>
          <a:graphicData uri="http://schemas.openxmlformats.org/drawingml/2006/table">
            <a:tbl>
              <a:tblPr firstRow="1" bandRow="1">
                <a:tableStyleId>{5C22544A-7EE6-4342-B048-85BDC9FD1C3A}</a:tableStyleId>
              </a:tblPr>
              <a:tblGrid>
                <a:gridCol w="3562879">
                  <a:extLst>
                    <a:ext uri="{9D8B030D-6E8A-4147-A177-3AD203B41FA5}">
                      <a16:colId xmlns:a16="http://schemas.microsoft.com/office/drawing/2014/main" val="1277572126"/>
                    </a:ext>
                  </a:extLst>
                </a:gridCol>
                <a:gridCol w="3562879">
                  <a:extLst>
                    <a:ext uri="{9D8B030D-6E8A-4147-A177-3AD203B41FA5}">
                      <a16:colId xmlns:a16="http://schemas.microsoft.com/office/drawing/2014/main" val="794233811"/>
                    </a:ext>
                  </a:extLst>
                </a:gridCol>
                <a:gridCol w="3562879">
                  <a:extLst>
                    <a:ext uri="{9D8B030D-6E8A-4147-A177-3AD203B41FA5}">
                      <a16:colId xmlns:a16="http://schemas.microsoft.com/office/drawing/2014/main" val="3115869073"/>
                    </a:ext>
                  </a:extLst>
                </a:gridCol>
              </a:tblGrid>
              <a:tr h="370840">
                <a:tc>
                  <a:txBody>
                    <a:bodyPr/>
                    <a:lstStyle/>
                    <a:p>
                      <a:pPr algn="ctr"/>
                      <a:r>
                        <a:rPr lang="en-US" sz="1500" dirty="0">
                          <a:latin typeface="Lexend Light Light" pitchFamily="2" charset="77"/>
                        </a:rPr>
                        <a:t>Evidence of Mastery</a:t>
                      </a:r>
                    </a:p>
                  </a:txBody>
                  <a:tcPr>
                    <a:solidFill>
                      <a:srgbClr val="364B9F"/>
                    </a:solidFill>
                  </a:tcPr>
                </a:tc>
                <a:tc>
                  <a:txBody>
                    <a:bodyPr/>
                    <a:lstStyle/>
                    <a:p>
                      <a:pPr algn="ctr"/>
                      <a:r>
                        <a:rPr lang="en-US" sz="1500" dirty="0">
                          <a:latin typeface="Lexend Light Light" pitchFamily="2" charset="77"/>
                        </a:rPr>
                        <a:t>Expectations</a:t>
                      </a:r>
                    </a:p>
                  </a:txBody>
                  <a:tcPr>
                    <a:solidFill>
                      <a:srgbClr val="364B9F"/>
                    </a:solidFill>
                  </a:tcPr>
                </a:tc>
                <a:tc>
                  <a:txBody>
                    <a:bodyPr/>
                    <a:lstStyle/>
                    <a:p>
                      <a:pPr algn="ctr"/>
                      <a:r>
                        <a:rPr lang="en-US" sz="1500" dirty="0">
                          <a:latin typeface="Lexend Light Light" pitchFamily="2" charset="77"/>
                        </a:rPr>
                        <a:t>Room for Growth</a:t>
                      </a:r>
                    </a:p>
                  </a:txBody>
                  <a:tcPr>
                    <a:solidFill>
                      <a:srgbClr val="364B9F"/>
                    </a:solidFill>
                  </a:tcPr>
                </a:tc>
                <a:extLst>
                  <a:ext uri="{0D108BD9-81ED-4DB2-BD59-A6C34878D82A}">
                    <a16:rowId xmlns:a16="http://schemas.microsoft.com/office/drawing/2014/main" val="3340625660"/>
                  </a:ext>
                </a:extLst>
              </a:tr>
              <a:tr h="370840">
                <a:tc>
                  <a:txBody>
                    <a:bodyPr/>
                    <a:lstStyle/>
                    <a:p>
                      <a:pPr algn="ctr"/>
                      <a:endParaRPr lang="en-US" sz="1500" dirty="0">
                        <a:latin typeface="Lexend Light Light" pitchFamily="2" charset="77"/>
                      </a:endParaRPr>
                    </a:p>
                  </a:txBody>
                  <a:tcPr/>
                </a:tc>
                <a:tc>
                  <a:txBody>
                    <a:bodyPr/>
                    <a:lstStyle/>
                    <a:p>
                      <a:pPr algn="ctr"/>
                      <a:r>
                        <a:rPr lang="en-US" sz="1500" u="sng" dirty="0">
                          <a:latin typeface="Lexend Light Light" pitchFamily="2" charset="77"/>
                        </a:rPr>
                        <a:t>Organization</a:t>
                      </a:r>
                    </a:p>
                    <a:p>
                      <a:pPr algn="ctr"/>
                      <a:r>
                        <a:rPr lang="en-US" sz="1500" u="none" dirty="0">
                          <a:latin typeface="Lexend Light Light" pitchFamily="2" charset="77"/>
                        </a:rPr>
                        <a:t>Writing has a clear message and can be understood easily.</a:t>
                      </a:r>
                    </a:p>
                  </a:txBody>
                  <a:tcPr/>
                </a:tc>
                <a:tc>
                  <a:txBody>
                    <a:bodyPr/>
                    <a:lstStyle/>
                    <a:p>
                      <a:pPr algn="ctr"/>
                      <a:endParaRPr lang="en-US" sz="1500">
                        <a:latin typeface="Lexend Light Light" pitchFamily="2" charset="77"/>
                      </a:endParaRPr>
                    </a:p>
                  </a:txBody>
                  <a:tcPr/>
                </a:tc>
                <a:extLst>
                  <a:ext uri="{0D108BD9-81ED-4DB2-BD59-A6C34878D82A}">
                    <a16:rowId xmlns:a16="http://schemas.microsoft.com/office/drawing/2014/main" val="2125190844"/>
                  </a:ext>
                </a:extLst>
              </a:tr>
              <a:tr h="370840">
                <a:tc>
                  <a:txBody>
                    <a:bodyPr/>
                    <a:lstStyle/>
                    <a:p>
                      <a:pPr algn="ctr"/>
                      <a:endParaRPr lang="en-US" sz="1500">
                        <a:latin typeface="Lexend Light Light" pitchFamily="2" charset="77"/>
                      </a:endParaRPr>
                    </a:p>
                  </a:txBody>
                  <a:tcPr/>
                </a:tc>
                <a:tc>
                  <a:txBody>
                    <a:bodyPr/>
                    <a:lstStyle/>
                    <a:p>
                      <a:pPr algn="ctr"/>
                      <a:r>
                        <a:rPr lang="en-US" sz="1500" u="sng" dirty="0">
                          <a:latin typeface="Lexend Light Light" pitchFamily="2" charset="77"/>
                        </a:rPr>
                        <a:t>Thesis</a:t>
                      </a:r>
                    </a:p>
                    <a:p>
                      <a:pPr algn="ctr"/>
                      <a:r>
                        <a:rPr lang="en-US" sz="1500" u="none" dirty="0">
                          <a:latin typeface="Lexend Light Light" pitchFamily="2" charset="77"/>
                        </a:rPr>
                        <a:t>The writing contains a thesis statement or main idea. </a:t>
                      </a:r>
                    </a:p>
                  </a:txBody>
                  <a:tcPr/>
                </a:tc>
                <a:tc>
                  <a:txBody>
                    <a:bodyPr/>
                    <a:lstStyle/>
                    <a:p>
                      <a:pPr algn="ctr"/>
                      <a:endParaRPr lang="en-US" sz="1500">
                        <a:latin typeface="Lexend Light Light" pitchFamily="2" charset="77"/>
                      </a:endParaRPr>
                    </a:p>
                  </a:txBody>
                  <a:tcPr/>
                </a:tc>
                <a:extLst>
                  <a:ext uri="{0D108BD9-81ED-4DB2-BD59-A6C34878D82A}">
                    <a16:rowId xmlns:a16="http://schemas.microsoft.com/office/drawing/2014/main" val="518675184"/>
                  </a:ext>
                </a:extLst>
              </a:tr>
              <a:tr h="370840">
                <a:tc>
                  <a:txBody>
                    <a:bodyPr/>
                    <a:lstStyle/>
                    <a:p>
                      <a:pPr algn="ctr"/>
                      <a:endParaRPr lang="en-US" sz="1500">
                        <a:latin typeface="Lexend Light Light" pitchFamily="2" charset="77"/>
                      </a:endParaRPr>
                    </a:p>
                  </a:txBody>
                  <a:tcPr/>
                </a:tc>
                <a:tc>
                  <a:txBody>
                    <a:bodyPr/>
                    <a:lstStyle/>
                    <a:p>
                      <a:pPr algn="ctr"/>
                      <a:r>
                        <a:rPr lang="en-US" sz="1500" u="sng" dirty="0">
                          <a:latin typeface="Lexend Light Light" pitchFamily="2" charset="77"/>
                        </a:rPr>
                        <a:t>Evidence</a:t>
                      </a:r>
                    </a:p>
                    <a:p>
                      <a:pPr algn="ctr"/>
                      <a:r>
                        <a:rPr lang="en-US" sz="1500" u="none" dirty="0">
                          <a:latin typeface="Lexend Light Light" pitchFamily="2" charset="77"/>
                        </a:rPr>
                        <a:t>The writing uses at least 1 piece of text evidence. </a:t>
                      </a:r>
                    </a:p>
                  </a:txBody>
                  <a:tcPr/>
                </a:tc>
                <a:tc>
                  <a:txBody>
                    <a:bodyPr/>
                    <a:lstStyle/>
                    <a:p>
                      <a:pPr algn="ctr"/>
                      <a:endParaRPr lang="en-US" sz="1500" dirty="0">
                        <a:latin typeface="Lexend Light Light" pitchFamily="2" charset="77"/>
                      </a:endParaRPr>
                    </a:p>
                  </a:txBody>
                  <a:tcPr/>
                </a:tc>
                <a:extLst>
                  <a:ext uri="{0D108BD9-81ED-4DB2-BD59-A6C34878D82A}">
                    <a16:rowId xmlns:a16="http://schemas.microsoft.com/office/drawing/2014/main" val="3497430446"/>
                  </a:ext>
                </a:extLst>
              </a:tr>
              <a:tr h="370840">
                <a:tc>
                  <a:txBody>
                    <a:bodyPr/>
                    <a:lstStyle/>
                    <a:p>
                      <a:pPr algn="ctr"/>
                      <a:endParaRPr lang="en-US" sz="1500">
                        <a:latin typeface="Lexend Light Light" pitchFamily="2" charset="77"/>
                      </a:endParaRPr>
                    </a:p>
                  </a:txBody>
                  <a:tcPr/>
                </a:tc>
                <a:tc>
                  <a:txBody>
                    <a:bodyPr/>
                    <a:lstStyle/>
                    <a:p>
                      <a:pPr algn="ctr"/>
                      <a:r>
                        <a:rPr lang="en-US" sz="1500" u="sng" dirty="0">
                          <a:latin typeface="Lexend Light Light" pitchFamily="2" charset="77"/>
                        </a:rPr>
                        <a:t>Historical Analysis</a:t>
                      </a:r>
                    </a:p>
                    <a:p>
                      <a:pPr algn="ctr"/>
                      <a:r>
                        <a:rPr lang="en-US" sz="1500" u="none" dirty="0">
                          <a:latin typeface="Lexend Light Light" pitchFamily="2" charset="77"/>
                        </a:rPr>
                        <a:t>The writing uses historical context to support the thesis. </a:t>
                      </a:r>
                    </a:p>
                  </a:txBody>
                  <a:tcPr/>
                </a:tc>
                <a:tc>
                  <a:txBody>
                    <a:bodyPr/>
                    <a:lstStyle/>
                    <a:p>
                      <a:pPr algn="ctr"/>
                      <a:endParaRPr lang="en-US" sz="1500" dirty="0">
                        <a:latin typeface="Lexend Light Light" pitchFamily="2" charset="77"/>
                      </a:endParaRPr>
                    </a:p>
                  </a:txBody>
                  <a:tcPr/>
                </a:tc>
                <a:extLst>
                  <a:ext uri="{0D108BD9-81ED-4DB2-BD59-A6C34878D82A}">
                    <a16:rowId xmlns:a16="http://schemas.microsoft.com/office/drawing/2014/main" val="1369429649"/>
                  </a:ext>
                </a:extLst>
              </a:tr>
              <a:tr h="370840">
                <a:tc>
                  <a:txBody>
                    <a:bodyPr/>
                    <a:lstStyle/>
                    <a:p>
                      <a:pPr algn="ctr"/>
                      <a:endParaRPr lang="en-US" sz="1500">
                        <a:latin typeface="Lexend Light Light" pitchFamily="2" charset="77"/>
                      </a:endParaRPr>
                    </a:p>
                  </a:txBody>
                  <a:tcPr/>
                </a:tc>
                <a:tc>
                  <a:txBody>
                    <a:bodyPr/>
                    <a:lstStyle/>
                    <a:p>
                      <a:pPr algn="ctr"/>
                      <a:r>
                        <a:rPr lang="en-US" sz="1500" u="sng" dirty="0">
                          <a:latin typeface="Lexend Light Light" pitchFamily="2" charset="77"/>
                        </a:rPr>
                        <a:t>Content</a:t>
                      </a:r>
                    </a:p>
                    <a:p>
                      <a:pPr algn="ctr"/>
                      <a:r>
                        <a:rPr lang="en-US" sz="1500" u="none" dirty="0">
                          <a:latin typeface="Lexend Light Light" pitchFamily="2" charset="77"/>
                        </a:rPr>
                        <a:t>Writing is historically and factually accurate.</a:t>
                      </a:r>
                    </a:p>
                  </a:txBody>
                  <a:tcPr/>
                </a:tc>
                <a:tc>
                  <a:txBody>
                    <a:bodyPr/>
                    <a:lstStyle/>
                    <a:p>
                      <a:pPr algn="ctr"/>
                      <a:endParaRPr lang="en-US" sz="1500" dirty="0">
                        <a:latin typeface="Lexend Light Light" pitchFamily="2" charset="77"/>
                      </a:endParaRPr>
                    </a:p>
                  </a:txBody>
                  <a:tcPr/>
                </a:tc>
                <a:extLst>
                  <a:ext uri="{0D108BD9-81ED-4DB2-BD59-A6C34878D82A}">
                    <a16:rowId xmlns:a16="http://schemas.microsoft.com/office/drawing/2014/main" val="1484955166"/>
                  </a:ext>
                </a:extLst>
              </a:tr>
              <a:tr h="370840">
                <a:tc>
                  <a:txBody>
                    <a:bodyPr/>
                    <a:lstStyle/>
                    <a:p>
                      <a:pPr algn="ctr"/>
                      <a:endParaRPr lang="en-US" sz="1500">
                        <a:latin typeface="Lexend Light Light" pitchFamily="2" charset="77"/>
                      </a:endParaRPr>
                    </a:p>
                  </a:txBody>
                  <a:tcPr/>
                </a:tc>
                <a:tc>
                  <a:txBody>
                    <a:bodyPr/>
                    <a:lstStyle/>
                    <a:p>
                      <a:pPr algn="ctr"/>
                      <a:r>
                        <a:rPr lang="en-US" sz="1500" u="sng" dirty="0">
                          <a:latin typeface="Lexend Light Light" pitchFamily="2" charset="77"/>
                        </a:rPr>
                        <a:t>Conventions</a:t>
                      </a:r>
                    </a:p>
                    <a:p>
                      <a:pPr algn="ctr"/>
                      <a:r>
                        <a:rPr lang="en-US" sz="1500" u="none" dirty="0">
                          <a:latin typeface="Lexend Light Light" pitchFamily="2" charset="77"/>
                        </a:rPr>
                        <a:t>The student uses correct grammar, spelling, and punctuation. </a:t>
                      </a:r>
                    </a:p>
                  </a:txBody>
                  <a:tcPr/>
                </a:tc>
                <a:tc>
                  <a:txBody>
                    <a:bodyPr/>
                    <a:lstStyle/>
                    <a:p>
                      <a:pPr algn="ctr"/>
                      <a:endParaRPr lang="en-US" sz="1500" dirty="0">
                        <a:latin typeface="Lexend Light Light" pitchFamily="2" charset="77"/>
                      </a:endParaRPr>
                    </a:p>
                  </a:txBody>
                  <a:tcPr/>
                </a:tc>
                <a:extLst>
                  <a:ext uri="{0D108BD9-81ED-4DB2-BD59-A6C34878D82A}">
                    <a16:rowId xmlns:a16="http://schemas.microsoft.com/office/drawing/2014/main" val="3561751012"/>
                  </a:ext>
                </a:extLst>
              </a:tr>
              <a:tr h="370840">
                <a:tc>
                  <a:txBody>
                    <a:bodyPr/>
                    <a:lstStyle/>
                    <a:p>
                      <a:pPr algn="ctr"/>
                      <a:endParaRPr lang="en-US" sz="1500">
                        <a:latin typeface="Lexend Light Light" pitchFamily="2" charset="77"/>
                      </a:endParaRPr>
                    </a:p>
                  </a:txBody>
                  <a:tcPr/>
                </a:tc>
                <a:tc>
                  <a:txBody>
                    <a:bodyPr/>
                    <a:lstStyle/>
                    <a:p>
                      <a:pPr algn="ctr"/>
                      <a:r>
                        <a:rPr lang="en-US" sz="1500" u="sng" dirty="0">
                          <a:latin typeface="Lexend Light Light" pitchFamily="2" charset="77"/>
                        </a:rPr>
                        <a:t>Writing Quality</a:t>
                      </a:r>
                    </a:p>
                    <a:p>
                      <a:pPr algn="ctr"/>
                      <a:r>
                        <a:rPr lang="en-US" sz="1500" u="none" dirty="0">
                          <a:latin typeface="Lexend Light Light" pitchFamily="2" charset="77"/>
                        </a:rPr>
                        <a:t>Writing is neat and easy to read. </a:t>
                      </a:r>
                    </a:p>
                  </a:txBody>
                  <a:tcPr/>
                </a:tc>
                <a:tc>
                  <a:txBody>
                    <a:bodyPr/>
                    <a:lstStyle/>
                    <a:p>
                      <a:pPr algn="ctr"/>
                      <a:endParaRPr lang="en-US" sz="1500" dirty="0">
                        <a:latin typeface="Lexend Light Light" pitchFamily="2" charset="77"/>
                      </a:endParaRPr>
                    </a:p>
                  </a:txBody>
                  <a:tcPr/>
                </a:tc>
                <a:extLst>
                  <a:ext uri="{0D108BD9-81ED-4DB2-BD59-A6C34878D82A}">
                    <a16:rowId xmlns:a16="http://schemas.microsoft.com/office/drawing/2014/main" val="2515853485"/>
                  </a:ext>
                </a:extLst>
              </a:tr>
            </a:tbl>
          </a:graphicData>
        </a:graphic>
      </p:graphicFrame>
      <p:sp>
        <p:nvSpPr>
          <p:cNvPr id="3" name="Title 2">
            <a:extLst>
              <a:ext uri="{FF2B5EF4-FFF2-40B4-BE49-F238E27FC236}">
                <a16:creationId xmlns:a16="http://schemas.microsoft.com/office/drawing/2014/main" id="{949D54DB-C2AC-0FE8-5B43-848ED43857C3}"/>
              </a:ext>
            </a:extLst>
          </p:cNvPr>
          <p:cNvSpPr>
            <a:spLocks noGrp="1"/>
          </p:cNvSpPr>
          <p:nvPr>
            <p:ph type="title"/>
          </p:nvPr>
        </p:nvSpPr>
        <p:spPr/>
        <p:txBody>
          <a:bodyPr/>
          <a:lstStyle/>
          <a:p>
            <a:r>
              <a:rPr lang="en-US" dirty="0"/>
              <a:t>Rubric</a:t>
            </a:r>
          </a:p>
        </p:txBody>
      </p:sp>
    </p:spTree>
    <p:extLst>
      <p:ext uri="{BB962C8B-B14F-4D97-AF65-F5344CB8AC3E}">
        <p14:creationId xmlns:p14="http://schemas.microsoft.com/office/powerpoint/2010/main" val="28996847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7711A3-3ACA-45AB-BD41-59EE621EEADD}"/>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1131239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D73868-08A9-F64B-0722-7920A7102FCC}"/>
              </a:ext>
            </a:extLst>
          </p:cNvPr>
          <p:cNvSpPr>
            <a:spLocks noGrp="1"/>
          </p:cNvSpPr>
          <p:nvPr>
            <p:ph idx="1"/>
          </p:nvPr>
        </p:nvSpPr>
        <p:spPr/>
        <p:txBody>
          <a:bodyPr>
            <a:normAutofit fontScale="92500" lnSpcReduction="20000"/>
          </a:bodyPr>
          <a:lstStyle/>
          <a:p>
            <a:pPr marL="0" indent="0">
              <a:buNone/>
            </a:pPr>
            <a:r>
              <a:rPr lang="en-US" dirty="0"/>
              <a:t>In your video, you will be doing a historical analysis for one of the following questions:</a:t>
            </a:r>
          </a:p>
          <a:p>
            <a:pPr marL="514350" indent="-514350">
              <a:buAutoNum type="arabicPeriod"/>
            </a:pPr>
            <a:r>
              <a:rPr lang="en-US" dirty="0"/>
              <a:t>How did Reconstruction attempt to create a more just society and what challenges did it face?</a:t>
            </a:r>
          </a:p>
          <a:p>
            <a:pPr marL="514350" indent="-514350">
              <a:buAutoNum type="arabicPeriod"/>
            </a:pPr>
            <a:endParaRPr lang="en-US" dirty="0"/>
          </a:p>
          <a:p>
            <a:pPr marL="514350" indent="-514350">
              <a:buAutoNum type="arabicPeriod"/>
            </a:pPr>
            <a:r>
              <a:rPr lang="en-US" dirty="0"/>
              <a:t>How did the Reconstruction amendments try to create justice for Black Americans?</a:t>
            </a:r>
          </a:p>
          <a:p>
            <a:pPr marL="514350" indent="-514350">
              <a:buAutoNum type="arabicPeriod"/>
            </a:pPr>
            <a:endParaRPr lang="en-US" dirty="0"/>
          </a:p>
          <a:p>
            <a:pPr marL="514350" indent="-514350">
              <a:buAutoNum type="arabicPeriod"/>
            </a:pPr>
            <a:r>
              <a:rPr lang="en-US" dirty="0"/>
              <a:t>How did the goals of Reconstruction change over time?</a:t>
            </a:r>
          </a:p>
          <a:p>
            <a:pPr marL="514350" indent="-514350">
              <a:buAutoNum type="arabicPeriod"/>
            </a:pPr>
            <a:endParaRPr lang="en-US" dirty="0"/>
          </a:p>
          <a:p>
            <a:pPr marL="514350" indent="-514350">
              <a:buAutoNum type="arabicPeriod"/>
            </a:pPr>
            <a:r>
              <a:rPr lang="en-US" dirty="0"/>
              <a:t>How do the successes and failures of the Freedmen’s Bureau illustrate the challenges of Reconstruction?</a:t>
            </a:r>
          </a:p>
        </p:txBody>
      </p:sp>
      <p:sp>
        <p:nvSpPr>
          <p:cNvPr id="3" name="Title 2">
            <a:extLst>
              <a:ext uri="{FF2B5EF4-FFF2-40B4-BE49-F238E27FC236}">
                <a16:creationId xmlns:a16="http://schemas.microsoft.com/office/drawing/2014/main" id="{EE443BB9-5216-26BD-88F7-6D0F1199B3FB}"/>
              </a:ext>
            </a:extLst>
          </p:cNvPr>
          <p:cNvSpPr>
            <a:spLocks noGrp="1"/>
          </p:cNvSpPr>
          <p:nvPr>
            <p:ph type="title"/>
          </p:nvPr>
        </p:nvSpPr>
        <p:spPr/>
        <p:txBody>
          <a:bodyPr/>
          <a:lstStyle/>
          <a:p>
            <a:r>
              <a:rPr lang="en-US" dirty="0"/>
              <a:t>Prompts</a:t>
            </a:r>
          </a:p>
        </p:txBody>
      </p:sp>
    </p:spTree>
    <p:extLst>
      <p:ext uri="{BB962C8B-B14F-4D97-AF65-F5344CB8AC3E}">
        <p14:creationId xmlns:p14="http://schemas.microsoft.com/office/powerpoint/2010/main" val="26491811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5C6D09-4E28-8EF6-6C8A-6DE0BD3E154B}"/>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5659ACB8-5384-3CDC-70A1-0513AF88D655}"/>
              </a:ext>
            </a:extLst>
          </p:cNvPr>
          <p:cNvPicPr>
            <a:picLocks noChangeAspect="1"/>
          </p:cNvPicPr>
          <p:nvPr/>
        </p:nvPicPr>
        <p:blipFill>
          <a:blip r:embed="rId3"/>
          <a:stretch>
            <a:fillRect/>
          </a:stretch>
        </p:blipFill>
        <p:spPr>
          <a:xfrm rot="427090">
            <a:off x="7476355" y="1309285"/>
            <a:ext cx="3687800" cy="4842565"/>
          </a:xfrm>
          <a:prstGeom prst="rect">
            <a:avLst/>
          </a:prstGeom>
          <a:effectLst>
            <a:outerShdw blurRad="50800" dist="38100" dir="2700000" algn="tl" rotWithShape="0">
              <a:prstClr val="black">
                <a:alpha val="40000"/>
              </a:prstClr>
            </a:outerShdw>
          </a:effectLst>
        </p:spPr>
      </p:pic>
      <p:sp>
        <p:nvSpPr>
          <p:cNvPr id="12" name="Content Placeholder 11">
            <a:extLst>
              <a:ext uri="{FF2B5EF4-FFF2-40B4-BE49-F238E27FC236}">
                <a16:creationId xmlns:a16="http://schemas.microsoft.com/office/drawing/2014/main" id="{8FC2E0FC-E4A3-4CF5-44EB-BA92015FBBAE}"/>
              </a:ext>
            </a:extLst>
          </p:cNvPr>
          <p:cNvSpPr>
            <a:spLocks noGrp="1"/>
          </p:cNvSpPr>
          <p:nvPr>
            <p:ph idx="1"/>
          </p:nvPr>
        </p:nvSpPr>
        <p:spPr>
          <a:xfrm>
            <a:off x="1290517" y="1295401"/>
            <a:ext cx="5607240" cy="5268686"/>
          </a:xfrm>
        </p:spPr>
        <p:txBody>
          <a:bodyPr/>
          <a:lstStyle/>
          <a:p>
            <a:r>
              <a:rPr lang="en-US" dirty="0"/>
              <a:t>You will need Handout I. </a:t>
            </a:r>
          </a:p>
          <a:p>
            <a:endParaRPr lang="en-US" dirty="0"/>
          </a:p>
          <a:p>
            <a:r>
              <a:rPr lang="en-US" dirty="0"/>
              <a:t>Use the handout to plan your historical analysis selfie-video.</a:t>
            </a:r>
          </a:p>
        </p:txBody>
      </p:sp>
    </p:spTree>
    <p:extLst>
      <p:ext uri="{BB962C8B-B14F-4D97-AF65-F5344CB8AC3E}">
        <p14:creationId xmlns:p14="http://schemas.microsoft.com/office/powerpoint/2010/main" val="35482055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55E253C-990A-940A-200A-DD707850D013}"/>
              </a:ext>
            </a:extLst>
          </p:cNvPr>
          <p:cNvGraphicFramePr>
            <a:graphicFrameLocks noGrp="1"/>
          </p:cNvGraphicFramePr>
          <p:nvPr>
            <p:ph idx="1"/>
            <p:extLst>
              <p:ext uri="{D42A27DB-BD31-4B8C-83A1-F6EECF244321}">
                <p14:modId xmlns:p14="http://schemas.microsoft.com/office/powerpoint/2010/main" val="2112268906"/>
              </p:ext>
            </p:extLst>
          </p:nvPr>
        </p:nvGraphicFramePr>
        <p:xfrm>
          <a:off x="1290638" y="1295400"/>
          <a:ext cx="10688637" cy="4485640"/>
        </p:xfrm>
        <a:graphic>
          <a:graphicData uri="http://schemas.openxmlformats.org/drawingml/2006/table">
            <a:tbl>
              <a:tblPr firstRow="1" bandRow="1">
                <a:tableStyleId>{5C22544A-7EE6-4342-B048-85BDC9FD1C3A}</a:tableStyleId>
              </a:tblPr>
              <a:tblGrid>
                <a:gridCol w="3562879">
                  <a:extLst>
                    <a:ext uri="{9D8B030D-6E8A-4147-A177-3AD203B41FA5}">
                      <a16:colId xmlns:a16="http://schemas.microsoft.com/office/drawing/2014/main" val="961416728"/>
                    </a:ext>
                  </a:extLst>
                </a:gridCol>
                <a:gridCol w="3562879">
                  <a:extLst>
                    <a:ext uri="{9D8B030D-6E8A-4147-A177-3AD203B41FA5}">
                      <a16:colId xmlns:a16="http://schemas.microsoft.com/office/drawing/2014/main" val="2199761295"/>
                    </a:ext>
                  </a:extLst>
                </a:gridCol>
                <a:gridCol w="3562879">
                  <a:extLst>
                    <a:ext uri="{9D8B030D-6E8A-4147-A177-3AD203B41FA5}">
                      <a16:colId xmlns:a16="http://schemas.microsoft.com/office/drawing/2014/main" val="998294707"/>
                    </a:ext>
                  </a:extLst>
                </a:gridCol>
              </a:tblGrid>
              <a:tr h="370840">
                <a:tc>
                  <a:txBody>
                    <a:bodyPr/>
                    <a:lstStyle/>
                    <a:p>
                      <a:pPr algn="ctr"/>
                      <a:r>
                        <a:rPr lang="en-US" dirty="0">
                          <a:latin typeface="Lexend Light Light" pitchFamily="2" charset="77"/>
                        </a:rPr>
                        <a:t>Evidence of Mastery</a:t>
                      </a:r>
                    </a:p>
                  </a:txBody>
                  <a:tcPr>
                    <a:solidFill>
                      <a:srgbClr val="364B9F"/>
                    </a:solidFill>
                  </a:tcPr>
                </a:tc>
                <a:tc>
                  <a:txBody>
                    <a:bodyPr/>
                    <a:lstStyle/>
                    <a:p>
                      <a:pPr algn="ctr"/>
                      <a:r>
                        <a:rPr lang="en-US" dirty="0">
                          <a:latin typeface="Lexend Light Light" pitchFamily="2" charset="77"/>
                        </a:rPr>
                        <a:t>Expectations</a:t>
                      </a:r>
                    </a:p>
                  </a:txBody>
                  <a:tcPr>
                    <a:solidFill>
                      <a:srgbClr val="364B9F"/>
                    </a:solidFill>
                  </a:tcPr>
                </a:tc>
                <a:tc>
                  <a:txBody>
                    <a:bodyPr/>
                    <a:lstStyle/>
                    <a:p>
                      <a:pPr algn="ctr"/>
                      <a:r>
                        <a:rPr lang="en-US" dirty="0">
                          <a:latin typeface="Lexend Light Light" pitchFamily="2" charset="77"/>
                        </a:rPr>
                        <a:t>Room for Improvement</a:t>
                      </a:r>
                    </a:p>
                  </a:txBody>
                  <a:tcPr>
                    <a:solidFill>
                      <a:srgbClr val="364B9F"/>
                    </a:solidFill>
                  </a:tcPr>
                </a:tc>
                <a:extLst>
                  <a:ext uri="{0D108BD9-81ED-4DB2-BD59-A6C34878D82A}">
                    <a16:rowId xmlns:a16="http://schemas.microsoft.com/office/drawing/2014/main" val="3217817637"/>
                  </a:ext>
                </a:extLst>
              </a:tr>
              <a:tr h="370840">
                <a:tc>
                  <a:txBody>
                    <a:bodyPr/>
                    <a:lstStyle/>
                    <a:p>
                      <a:pPr algn="ctr"/>
                      <a:endParaRPr lang="en-US" dirty="0">
                        <a:latin typeface="Lexend Light Light" pitchFamily="2" charset="77"/>
                      </a:endParaRPr>
                    </a:p>
                  </a:txBody>
                  <a:tcPr/>
                </a:tc>
                <a:tc>
                  <a:txBody>
                    <a:bodyPr/>
                    <a:lstStyle/>
                    <a:p>
                      <a:pPr algn="ctr"/>
                      <a:r>
                        <a:rPr lang="en-US" dirty="0">
                          <a:latin typeface="Lexend Light Light" pitchFamily="2" charset="77"/>
                        </a:rPr>
                        <a:t>The thesis of the script is clear and and it is delivered in an engaging way. </a:t>
                      </a:r>
                    </a:p>
                  </a:txBody>
                  <a:tcPr/>
                </a:tc>
                <a:tc>
                  <a:txBody>
                    <a:bodyPr/>
                    <a:lstStyle/>
                    <a:p>
                      <a:pPr algn="ctr"/>
                      <a:endParaRPr lang="en-US" dirty="0">
                        <a:latin typeface="Lexend Light Light" pitchFamily="2" charset="77"/>
                      </a:endParaRPr>
                    </a:p>
                  </a:txBody>
                  <a:tcPr/>
                </a:tc>
                <a:extLst>
                  <a:ext uri="{0D108BD9-81ED-4DB2-BD59-A6C34878D82A}">
                    <a16:rowId xmlns:a16="http://schemas.microsoft.com/office/drawing/2014/main" val="919745589"/>
                  </a:ext>
                </a:extLst>
              </a:tr>
              <a:tr h="370840">
                <a:tc>
                  <a:txBody>
                    <a:bodyPr/>
                    <a:lstStyle/>
                    <a:p>
                      <a:pPr algn="ctr"/>
                      <a:endParaRPr lang="en-US" dirty="0">
                        <a:latin typeface="Lexend Light Light" pitchFamily="2" charset="77"/>
                      </a:endParaRPr>
                    </a:p>
                  </a:txBody>
                  <a:tcPr/>
                </a:tc>
                <a:tc>
                  <a:txBody>
                    <a:bodyPr/>
                    <a:lstStyle/>
                    <a:p>
                      <a:pPr algn="ctr"/>
                      <a:r>
                        <a:rPr lang="en-US" dirty="0">
                          <a:latin typeface="Lexend Light Light" pitchFamily="2" charset="77"/>
                        </a:rPr>
                        <a:t>The selfie video answers the lesson essential or guiding questions.</a:t>
                      </a:r>
                    </a:p>
                  </a:txBody>
                  <a:tcPr/>
                </a:tc>
                <a:tc>
                  <a:txBody>
                    <a:bodyPr/>
                    <a:lstStyle/>
                    <a:p>
                      <a:pPr algn="ctr"/>
                      <a:endParaRPr lang="en-US" dirty="0">
                        <a:latin typeface="Lexend Light Light" pitchFamily="2" charset="77"/>
                      </a:endParaRPr>
                    </a:p>
                  </a:txBody>
                  <a:tcPr/>
                </a:tc>
                <a:extLst>
                  <a:ext uri="{0D108BD9-81ED-4DB2-BD59-A6C34878D82A}">
                    <a16:rowId xmlns:a16="http://schemas.microsoft.com/office/drawing/2014/main" val="3303001131"/>
                  </a:ext>
                </a:extLst>
              </a:tr>
              <a:tr h="370840">
                <a:tc>
                  <a:txBody>
                    <a:bodyPr/>
                    <a:lstStyle/>
                    <a:p>
                      <a:pPr algn="ctr"/>
                      <a:endParaRPr lang="en-US" dirty="0">
                        <a:latin typeface="Lexend Light Light" pitchFamily="2" charset="77"/>
                      </a:endParaRPr>
                    </a:p>
                  </a:txBody>
                  <a:tcPr/>
                </a:tc>
                <a:tc>
                  <a:txBody>
                    <a:bodyPr/>
                    <a:lstStyle/>
                    <a:p>
                      <a:pPr algn="ctr"/>
                      <a:r>
                        <a:rPr lang="en-US" dirty="0">
                          <a:latin typeface="Lexend Light Light" pitchFamily="2" charset="77"/>
                        </a:rPr>
                        <a:t>The video uses at least 1 piece of text evidence. </a:t>
                      </a:r>
                    </a:p>
                  </a:txBody>
                  <a:tcPr/>
                </a:tc>
                <a:tc>
                  <a:txBody>
                    <a:bodyPr/>
                    <a:lstStyle/>
                    <a:p>
                      <a:pPr algn="ctr"/>
                      <a:endParaRPr lang="en-US" dirty="0">
                        <a:latin typeface="Lexend Light Light" pitchFamily="2" charset="77"/>
                      </a:endParaRPr>
                    </a:p>
                  </a:txBody>
                  <a:tcPr/>
                </a:tc>
                <a:extLst>
                  <a:ext uri="{0D108BD9-81ED-4DB2-BD59-A6C34878D82A}">
                    <a16:rowId xmlns:a16="http://schemas.microsoft.com/office/drawing/2014/main" val="3006164565"/>
                  </a:ext>
                </a:extLst>
              </a:tr>
              <a:tr h="370840">
                <a:tc>
                  <a:txBody>
                    <a:bodyPr/>
                    <a:lstStyle/>
                    <a:p>
                      <a:pPr algn="ctr"/>
                      <a:endParaRPr lang="en-US" dirty="0">
                        <a:latin typeface="Lexend Light Light" pitchFamily="2" charset="77"/>
                      </a:endParaRPr>
                    </a:p>
                  </a:txBody>
                  <a:tcPr/>
                </a:tc>
                <a:tc>
                  <a:txBody>
                    <a:bodyPr/>
                    <a:lstStyle/>
                    <a:p>
                      <a:pPr algn="ctr"/>
                      <a:r>
                        <a:rPr lang="en-US" dirty="0">
                          <a:latin typeface="Lexend Light Light" pitchFamily="2" charset="77"/>
                        </a:rPr>
                        <a:t>The video uses historical context to support the thesis.</a:t>
                      </a:r>
                    </a:p>
                  </a:txBody>
                  <a:tcPr/>
                </a:tc>
                <a:tc>
                  <a:txBody>
                    <a:bodyPr/>
                    <a:lstStyle/>
                    <a:p>
                      <a:pPr algn="ctr"/>
                      <a:endParaRPr lang="en-US" dirty="0">
                        <a:latin typeface="Lexend Light Light" pitchFamily="2" charset="77"/>
                      </a:endParaRPr>
                    </a:p>
                  </a:txBody>
                  <a:tcPr/>
                </a:tc>
                <a:extLst>
                  <a:ext uri="{0D108BD9-81ED-4DB2-BD59-A6C34878D82A}">
                    <a16:rowId xmlns:a16="http://schemas.microsoft.com/office/drawing/2014/main" val="3920145910"/>
                  </a:ext>
                </a:extLst>
              </a:tr>
              <a:tr h="370840">
                <a:tc>
                  <a:txBody>
                    <a:bodyPr/>
                    <a:lstStyle/>
                    <a:p>
                      <a:pPr algn="ctr"/>
                      <a:endParaRPr lang="en-US" dirty="0">
                        <a:latin typeface="Lexend Light Light" pitchFamily="2" charset="77"/>
                      </a:endParaRPr>
                    </a:p>
                  </a:txBody>
                  <a:tcPr/>
                </a:tc>
                <a:tc>
                  <a:txBody>
                    <a:bodyPr/>
                    <a:lstStyle/>
                    <a:p>
                      <a:pPr algn="ctr"/>
                      <a:r>
                        <a:rPr lang="en-US" dirty="0">
                          <a:latin typeface="Lexend Light Light" pitchFamily="2" charset="77"/>
                        </a:rPr>
                        <a:t>The video is historically and factually accurate.</a:t>
                      </a:r>
                    </a:p>
                  </a:txBody>
                  <a:tcPr/>
                </a:tc>
                <a:tc>
                  <a:txBody>
                    <a:bodyPr/>
                    <a:lstStyle/>
                    <a:p>
                      <a:pPr algn="ctr"/>
                      <a:endParaRPr lang="en-US" dirty="0">
                        <a:latin typeface="Lexend Light Light" pitchFamily="2" charset="77"/>
                      </a:endParaRPr>
                    </a:p>
                  </a:txBody>
                  <a:tcPr/>
                </a:tc>
                <a:extLst>
                  <a:ext uri="{0D108BD9-81ED-4DB2-BD59-A6C34878D82A}">
                    <a16:rowId xmlns:a16="http://schemas.microsoft.com/office/drawing/2014/main" val="2280096353"/>
                  </a:ext>
                </a:extLst>
              </a:tr>
              <a:tr h="370840">
                <a:tc>
                  <a:txBody>
                    <a:bodyPr/>
                    <a:lstStyle/>
                    <a:p>
                      <a:pPr algn="ctr"/>
                      <a:endParaRPr lang="en-US" dirty="0">
                        <a:latin typeface="Lexend Light Light" pitchFamily="2" charset="77"/>
                      </a:endParaRPr>
                    </a:p>
                  </a:txBody>
                  <a:tcPr/>
                </a:tc>
                <a:tc>
                  <a:txBody>
                    <a:bodyPr/>
                    <a:lstStyle/>
                    <a:p>
                      <a:pPr algn="ctr"/>
                      <a:r>
                        <a:rPr lang="en-US" dirty="0">
                          <a:latin typeface="Lexend Light Light" pitchFamily="2" charset="77"/>
                        </a:rPr>
                        <a:t>The video showcases the creativity and effort of the student. </a:t>
                      </a:r>
                    </a:p>
                  </a:txBody>
                  <a:tcPr/>
                </a:tc>
                <a:tc>
                  <a:txBody>
                    <a:bodyPr/>
                    <a:lstStyle/>
                    <a:p>
                      <a:pPr algn="ctr"/>
                      <a:endParaRPr lang="en-US" dirty="0">
                        <a:latin typeface="Lexend Light Light" pitchFamily="2" charset="77"/>
                      </a:endParaRPr>
                    </a:p>
                  </a:txBody>
                  <a:tcPr/>
                </a:tc>
                <a:extLst>
                  <a:ext uri="{0D108BD9-81ED-4DB2-BD59-A6C34878D82A}">
                    <a16:rowId xmlns:a16="http://schemas.microsoft.com/office/drawing/2014/main" val="3936143405"/>
                  </a:ext>
                </a:extLst>
              </a:tr>
            </a:tbl>
          </a:graphicData>
        </a:graphic>
      </p:graphicFrame>
      <p:sp>
        <p:nvSpPr>
          <p:cNvPr id="3" name="Title 2">
            <a:extLst>
              <a:ext uri="{FF2B5EF4-FFF2-40B4-BE49-F238E27FC236}">
                <a16:creationId xmlns:a16="http://schemas.microsoft.com/office/drawing/2014/main" id="{214F17EB-E681-8E9D-08C9-B28BDCABA91D}"/>
              </a:ext>
            </a:extLst>
          </p:cNvPr>
          <p:cNvSpPr>
            <a:spLocks noGrp="1"/>
          </p:cNvSpPr>
          <p:nvPr>
            <p:ph type="title"/>
          </p:nvPr>
        </p:nvSpPr>
        <p:spPr/>
        <p:txBody>
          <a:bodyPr/>
          <a:lstStyle/>
          <a:p>
            <a:r>
              <a:rPr lang="en-US" dirty="0"/>
              <a:t>Rubric</a:t>
            </a:r>
          </a:p>
        </p:txBody>
      </p:sp>
    </p:spTree>
    <p:extLst>
      <p:ext uri="{BB962C8B-B14F-4D97-AF65-F5344CB8AC3E}">
        <p14:creationId xmlns:p14="http://schemas.microsoft.com/office/powerpoint/2010/main" val="19139408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567786-947B-09C6-2326-2307BD77F4EB}"/>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568685260"/>
      </p:ext>
    </p:extLst>
  </p:cSld>
  <p:clrMapOvr>
    <a:masterClrMapping/>
  </p:clrMapOvr>
  <p:extLst>
    <p:ext uri="{6950BFC3-D8DA-4A85-94F7-54DA5524770B}">
      <p188:commentRel xmlns:p188="http://schemas.microsoft.com/office/powerpoint/2018/8/main" r:id="rId3"/>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32863-04AB-15ED-00E1-407C0042DA95}"/>
              </a:ext>
            </a:extLst>
          </p:cNvPr>
          <p:cNvSpPr>
            <a:spLocks noGrp="1"/>
          </p:cNvSpPr>
          <p:nvPr>
            <p:ph type="title"/>
          </p:nvPr>
        </p:nvSpPr>
        <p:spPr/>
        <p:txBody>
          <a:bodyPr/>
          <a:lstStyle/>
          <a:p>
            <a:r>
              <a:rPr lang="en-US" dirty="0"/>
              <a:t>Self-Assessment</a:t>
            </a:r>
          </a:p>
        </p:txBody>
      </p:sp>
      <p:sp>
        <p:nvSpPr>
          <p:cNvPr id="3" name="Content Placeholder 2">
            <a:extLst>
              <a:ext uri="{FF2B5EF4-FFF2-40B4-BE49-F238E27FC236}">
                <a16:creationId xmlns:a16="http://schemas.microsoft.com/office/drawing/2014/main" id="{71992E80-D12B-65E2-8894-97B51C5C8221}"/>
              </a:ext>
            </a:extLst>
          </p:cNvPr>
          <p:cNvSpPr>
            <a:spLocks noGrp="1"/>
          </p:cNvSpPr>
          <p:nvPr>
            <p:ph sz="half" idx="10"/>
          </p:nvPr>
        </p:nvSpPr>
        <p:spPr/>
        <p:txBody>
          <a:bodyPr/>
          <a:lstStyle/>
          <a:p>
            <a:r>
              <a:rPr lang="en-US" dirty="0"/>
              <a:t>Complete the Self-Assessment. </a:t>
            </a:r>
          </a:p>
        </p:txBody>
      </p:sp>
      <p:pic>
        <p:nvPicPr>
          <p:cNvPr id="5" name="Picture Placeholder 4">
            <a:extLst>
              <a:ext uri="{FF2B5EF4-FFF2-40B4-BE49-F238E27FC236}">
                <a16:creationId xmlns:a16="http://schemas.microsoft.com/office/drawing/2014/main" id="{ABC327CE-62BD-F7FC-AF07-07508426579E}"/>
              </a:ext>
            </a:extLst>
          </p:cNvPr>
          <p:cNvPicPr>
            <a:picLocks noGrp="1" noChangeAspect="1"/>
          </p:cNvPicPr>
          <p:nvPr>
            <p:ph type="pic" sz="quarter" idx="11"/>
          </p:nvPr>
        </p:nvPicPr>
        <p:blipFill>
          <a:blip r:embed="rId3"/>
          <a:srcRect t="3274" b="793"/>
          <a:stretch/>
        </p:blipFill>
        <p:spPr>
          <a:xfrm>
            <a:off x="6655632" y="495284"/>
            <a:ext cx="4688887" cy="5867431"/>
          </a:xfrm>
          <a:prstGeom prst="rect">
            <a:avLst/>
          </a:prstGeom>
        </p:spPr>
      </p:pic>
    </p:spTree>
    <p:extLst>
      <p:ext uri="{BB962C8B-B14F-4D97-AF65-F5344CB8AC3E}">
        <p14:creationId xmlns:p14="http://schemas.microsoft.com/office/powerpoint/2010/main" val="3362304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CC426-2182-5B56-BEFA-20FBCFF35E4E}"/>
              </a:ext>
            </a:extLst>
          </p:cNvPr>
          <p:cNvSpPr>
            <a:spLocks noGrp="1"/>
          </p:cNvSpPr>
          <p:nvPr>
            <p:ph type="title"/>
          </p:nvPr>
        </p:nvSpPr>
        <p:spPr/>
        <p:txBody>
          <a:bodyPr/>
          <a:lstStyle/>
          <a:p>
            <a:r>
              <a:rPr lang="en-US" dirty="0"/>
              <a:t>Learning Objectives</a:t>
            </a:r>
          </a:p>
        </p:txBody>
      </p:sp>
      <p:graphicFrame>
        <p:nvGraphicFramePr>
          <p:cNvPr id="4" name="Content Placeholder 3">
            <a:extLst>
              <a:ext uri="{FF2B5EF4-FFF2-40B4-BE49-F238E27FC236}">
                <a16:creationId xmlns:a16="http://schemas.microsoft.com/office/drawing/2014/main" id="{2149D89A-86F5-5AB8-31C1-647B4FFFFE22}"/>
              </a:ext>
            </a:extLst>
          </p:cNvPr>
          <p:cNvGraphicFramePr>
            <a:graphicFrameLocks/>
          </p:cNvGraphicFramePr>
          <p:nvPr>
            <p:extLst>
              <p:ext uri="{D42A27DB-BD31-4B8C-83A1-F6EECF244321}">
                <p14:modId xmlns:p14="http://schemas.microsoft.com/office/powerpoint/2010/main" val="3479885252"/>
              </p:ext>
            </p:extLst>
          </p:nvPr>
        </p:nvGraphicFramePr>
        <p:xfrm>
          <a:off x="1814046" y="1465490"/>
          <a:ext cx="9158255" cy="49815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1372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9D6CE-1023-D6F9-B4BF-7EC7D8E55CD2}"/>
              </a:ext>
            </a:extLst>
          </p:cNvPr>
          <p:cNvSpPr>
            <a:spLocks noGrp="1"/>
          </p:cNvSpPr>
          <p:nvPr>
            <p:ph type="title"/>
          </p:nvPr>
        </p:nvSpPr>
        <p:spPr/>
        <p:txBody>
          <a:bodyPr/>
          <a:lstStyle/>
          <a:p>
            <a:r>
              <a:rPr lang="en-US" dirty="0"/>
              <a:t>Artifact Show and Tell</a:t>
            </a:r>
          </a:p>
        </p:txBody>
      </p:sp>
      <p:sp>
        <p:nvSpPr>
          <p:cNvPr id="3" name="Content Placeholder 2">
            <a:extLst>
              <a:ext uri="{FF2B5EF4-FFF2-40B4-BE49-F238E27FC236}">
                <a16:creationId xmlns:a16="http://schemas.microsoft.com/office/drawing/2014/main" id="{12C22B45-AFF2-733E-39E5-239D1E827704}"/>
              </a:ext>
            </a:extLst>
          </p:cNvPr>
          <p:cNvSpPr>
            <a:spLocks noGrp="1"/>
          </p:cNvSpPr>
          <p:nvPr>
            <p:ph sz="half" idx="10"/>
          </p:nvPr>
        </p:nvSpPr>
        <p:spPr/>
        <p:txBody>
          <a:bodyPr vert="horz" lIns="91440" tIns="45720" rIns="91440" bIns="45720" rtlCol="0" anchor="t">
            <a:normAutofit/>
          </a:bodyPr>
          <a:lstStyle/>
          <a:p>
            <a:r>
              <a:rPr lang="en-US" dirty="0"/>
              <a:t>Create an artifact related to the topics that we learned in this lesson.</a:t>
            </a:r>
          </a:p>
          <a:p>
            <a:endParaRPr lang="en-US" dirty="0"/>
          </a:p>
          <a:p>
            <a:r>
              <a:rPr lang="en-US" dirty="0"/>
              <a:t>An artifact can include:</a:t>
            </a:r>
          </a:p>
          <a:p>
            <a:pPr lvl="1"/>
            <a:r>
              <a:rPr lang="en-US" dirty="0">
                <a:latin typeface="Lexend Light Light"/>
              </a:rPr>
              <a:t>A map</a:t>
            </a:r>
          </a:p>
          <a:p>
            <a:pPr lvl="1"/>
            <a:r>
              <a:rPr lang="en-US" dirty="0">
                <a:latin typeface="Lexend Light Light"/>
              </a:rPr>
              <a:t>Tools</a:t>
            </a:r>
            <a:endParaRPr lang="en-US" dirty="0"/>
          </a:p>
          <a:p>
            <a:pPr lvl="1"/>
            <a:r>
              <a:rPr lang="en-US" dirty="0"/>
              <a:t>Clothing</a:t>
            </a:r>
          </a:p>
          <a:p>
            <a:pPr lvl="1"/>
            <a:r>
              <a:rPr lang="en-US" dirty="0">
                <a:latin typeface="Lexend Light Light"/>
              </a:rPr>
              <a:t>Artwork</a:t>
            </a:r>
          </a:p>
          <a:p>
            <a:pPr marL="0" indent="0">
              <a:buNone/>
            </a:pPr>
            <a:endParaRPr lang="en-US" dirty="0"/>
          </a:p>
          <a:p>
            <a:r>
              <a:rPr lang="en-US" dirty="0"/>
              <a:t>Be ready to explain the significance of your artifact. </a:t>
            </a:r>
          </a:p>
          <a:p>
            <a:pPr lvl="1"/>
            <a:endParaRPr lang="en-US" dirty="0"/>
          </a:p>
          <a:p>
            <a:pPr lvl="1"/>
            <a:endParaRPr lang="en-US" dirty="0"/>
          </a:p>
        </p:txBody>
      </p:sp>
    </p:spTree>
    <p:extLst>
      <p:ext uri="{BB962C8B-B14F-4D97-AF65-F5344CB8AC3E}">
        <p14:creationId xmlns:p14="http://schemas.microsoft.com/office/powerpoint/2010/main" val="1112697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CC426-2182-5B56-BEFA-20FBCFF35E4E}"/>
              </a:ext>
            </a:extLst>
          </p:cNvPr>
          <p:cNvSpPr>
            <a:spLocks noGrp="1"/>
          </p:cNvSpPr>
          <p:nvPr>
            <p:ph type="title"/>
          </p:nvPr>
        </p:nvSpPr>
        <p:spPr/>
        <p:txBody>
          <a:bodyPr/>
          <a:lstStyle/>
          <a:p>
            <a:r>
              <a:rPr lang="en-US" dirty="0"/>
              <a:t>Content Objectives</a:t>
            </a:r>
          </a:p>
        </p:txBody>
      </p:sp>
      <p:graphicFrame>
        <p:nvGraphicFramePr>
          <p:cNvPr id="4" name="Content Placeholder 3">
            <a:extLst>
              <a:ext uri="{FF2B5EF4-FFF2-40B4-BE49-F238E27FC236}">
                <a16:creationId xmlns:a16="http://schemas.microsoft.com/office/drawing/2014/main" id="{2149D89A-86F5-5AB8-31C1-647B4FFFFE22}"/>
              </a:ext>
            </a:extLst>
          </p:cNvPr>
          <p:cNvGraphicFramePr>
            <a:graphicFrameLocks/>
          </p:cNvGraphicFramePr>
          <p:nvPr>
            <p:extLst>
              <p:ext uri="{D42A27DB-BD31-4B8C-83A1-F6EECF244321}">
                <p14:modId xmlns:p14="http://schemas.microsoft.com/office/powerpoint/2010/main" val="2912512849"/>
              </p:ext>
            </p:extLst>
          </p:nvPr>
        </p:nvGraphicFramePr>
        <p:xfrm>
          <a:off x="1814046" y="1465490"/>
          <a:ext cx="9158255" cy="49815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4034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A4031A-5926-8223-73E4-D9BF33BA2BA7}"/>
              </a:ext>
            </a:extLst>
          </p:cNvPr>
          <p:cNvSpPr>
            <a:spLocks noGrp="1"/>
          </p:cNvSpPr>
          <p:nvPr>
            <p:ph type="body" sz="quarter" idx="10"/>
          </p:nvPr>
        </p:nvSpPr>
        <p:spPr/>
        <p:txBody>
          <a:bodyPr vert="horz" lIns="91440" tIns="45720" rIns="91440" bIns="45720" rtlCol="0" anchor="t">
            <a:normAutofit/>
          </a:bodyPr>
          <a:lstStyle/>
          <a:p>
            <a:r>
              <a:rPr lang="en-US" sz="1300" dirty="0">
                <a:latin typeface="Lexend Light Light"/>
              </a:rPr>
              <a:t>Vocabulary Word Study</a:t>
            </a:r>
          </a:p>
        </p:txBody>
      </p:sp>
      <p:sp>
        <p:nvSpPr>
          <p:cNvPr id="3" name="Text Placeholder 2">
            <a:extLst>
              <a:ext uri="{FF2B5EF4-FFF2-40B4-BE49-F238E27FC236}">
                <a16:creationId xmlns:a16="http://schemas.microsoft.com/office/drawing/2014/main" id="{C575E3E1-2F6E-5614-53B5-D48308EAB704}"/>
              </a:ext>
            </a:extLst>
          </p:cNvPr>
          <p:cNvSpPr>
            <a:spLocks noGrp="1"/>
          </p:cNvSpPr>
          <p:nvPr>
            <p:ph type="body" sz="quarter" idx="11"/>
          </p:nvPr>
        </p:nvSpPr>
        <p:spPr/>
        <p:txBody>
          <a:bodyPr vert="horz" lIns="91440" tIns="45720" rIns="91440" bIns="45720" rtlCol="0" anchor="t">
            <a:normAutofit/>
          </a:bodyPr>
          <a:lstStyle/>
          <a:p>
            <a:r>
              <a:rPr lang="en-US" sz="1300" dirty="0">
                <a:latin typeface="Lexend Light Light"/>
              </a:rPr>
              <a:t>Self-Assessment and Artifact Show and Tell</a:t>
            </a:r>
          </a:p>
        </p:txBody>
      </p:sp>
      <p:sp>
        <p:nvSpPr>
          <p:cNvPr id="4" name="Text Placeholder 3">
            <a:extLst>
              <a:ext uri="{FF2B5EF4-FFF2-40B4-BE49-F238E27FC236}">
                <a16:creationId xmlns:a16="http://schemas.microsoft.com/office/drawing/2014/main" id="{114E1DE1-9302-3BD1-D963-1434A9154775}"/>
              </a:ext>
            </a:extLst>
          </p:cNvPr>
          <p:cNvSpPr>
            <a:spLocks noGrp="1"/>
          </p:cNvSpPr>
          <p:nvPr>
            <p:ph type="body" sz="quarter" idx="12"/>
          </p:nvPr>
        </p:nvSpPr>
        <p:spPr/>
        <p:txBody>
          <a:bodyPr vert="horz" lIns="91440" tIns="45720" rIns="91440" bIns="45720" rtlCol="0" anchor="t">
            <a:normAutofit/>
          </a:bodyPr>
          <a:lstStyle/>
          <a:p>
            <a:r>
              <a:rPr lang="en-US" dirty="0">
                <a:latin typeface="Lexend Light Light"/>
              </a:rPr>
              <a:t>Lincoln’s Second Inaugural Address Primary Source</a:t>
            </a:r>
          </a:p>
        </p:txBody>
      </p:sp>
      <p:sp>
        <p:nvSpPr>
          <p:cNvPr id="5" name="Text Placeholder 4">
            <a:extLst>
              <a:ext uri="{FF2B5EF4-FFF2-40B4-BE49-F238E27FC236}">
                <a16:creationId xmlns:a16="http://schemas.microsoft.com/office/drawing/2014/main" id="{615D79CB-0859-C148-387E-B2FCF79F5463}"/>
              </a:ext>
            </a:extLst>
          </p:cNvPr>
          <p:cNvSpPr>
            <a:spLocks noGrp="1"/>
          </p:cNvSpPr>
          <p:nvPr>
            <p:ph type="body" sz="quarter" idx="13"/>
          </p:nvPr>
        </p:nvSpPr>
        <p:spPr/>
        <p:txBody>
          <a:bodyPr vert="horz" lIns="91440" tIns="45720" rIns="91440" bIns="45720" rtlCol="0" anchor="t">
            <a:normAutofit/>
          </a:bodyPr>
          <a:lstStyle/>
          <a:p>
            <a:r>
              <a:rPr lang="en-US" sz="1300" dirty="0">
                <a:latin typeface="Lexend Light Light"/>
              </a:rPr>
              <a:t>Reconstruction Amendments Primary Sources,  Supporting a Statement with Evidence</a:t>
            </a:r>
          </a:p>
        </p:txBody>
      </p:sp>
      <p:sp>
        <p:nvSpPr>
          <p:cNvPr id="6" name="Text Placeholder 5">
            <a:extLst>
              <a:ext uri="{FF2B5EF4-FFF2-40B4-BE49-F238E27FC236}">
                <a16:creationId xmlns:a16="http://schemas.microsoft.com/office/drawing/2014/main" id="{B539BA56-69BB-AA57-5BDA-4BE5669864EA}"/>
              </a:ext>
            </a:extLst>
          </p:cNvPr>
          <p:cNvSpPr>
            <a:spLocks noGrp="1"/>
          </p:cNvSpPr>
          <p:nvPr>
            <p:ph type="body" sz="quarter" idx="14"/>
          </p:nvPr>
        </p:nvSpPr>
        <p:spPr/>
        <p:txBody>
          <a:bodyPr vert="horz" lIns="91440" tIns="45720" rIns="91440" bIns="45720" rtlCol="0" anchor="t">
            <a:normAutofit/>
          </a:bodyPr>
          <a:lstStyle/>
          <a:p>
            <a:r>
              <a:rPr lang="en-US" sz="1300" dirty="0">
                <a:latin typeface="Lexend Light Light"/>
              </a:rPr>
              <a:t>Lesson Reading and Annotation Activity, Planning a Historical Analysis</a:t>
            </a:r>
          </a:p>
        </p:txBody>
      </p:sp>
      <p:sp>
        <p:nvSpPr>
          <p:cNvPr id="7" name="Text Placeholder 6">
            <a:extLst>
              <a:ext uri="{FF2B5EF4-FFF2-40B4-BE49-F238E27FC236}">
                <a16:creationId xmlns:a16="http://schemas.microsoft.com/office/drawing/2014/main" id="{A45031CC-F759-5207-DCD6-5F0658835A79}"/>
              </a:ext>
            </a:extLst>
          </p:cNvPr>
          <p:cNvSpPr>
            <a:spLocks noGrp="1"/>
          </p:cNvSpPr>
          <p:nvPr>
            <p:ph type="body" sz="quarter" idx="15"/>
          </p:nvPr>
        </p:nvSpPr>
        <p:spPr/>
        <p:txBody>
          <a:bodyPr vert="horz" lIns="91440" tIns="45720" rIns="91440" bIns="45720" rtlCol="0" anchor="t">
            <a:normAutofit/>
          </a:bodyPr>
          <a:lstStyle/>
          <a:p>
            <a:r>
              <a:rPr lang="en-US" sz="1300" dirty="0">
                <a:latin typeface="Lexend Light Light"/>
              </a:rPr>
              <a:t>Freedmen’s Bureau Chalk Talk, Writing a Historical Analysis</a:t>
            </a:r>
          </a:p>
        </p:txBody>
      </p:sp>
      <p:sp>
        <p:nvSpPr>
          <p:cNvPr id="8" name="Text Placeholder 7">
            <a:extLst>
              <a:ext uri="{FF2B5EF4-FFF2-40B4-BE49-F238E27FC236}">
                <a16:creationId xmlns:a16="http://schemas.microsoft.com/office/drawing/2014/main" id="{9F94D7C2-FD8C-E0AD-5F37-643F74CDB26A}"/>
              </a:ext>
            </a:extLst>
          </p:cNvPr>
          <p:cNvSpPr>
            <a:spLocks noGrp="1"/>
          </p:cNvSpPr>
          <p:nvPr>
            <p:ph type="body" sz="quarter" idx="16"/>
          </p:nvPr>
        </p:nvSpPr>
        <p:spPr>
          <a:xfrm>
            <a:off x="9098673" y="4660302"/>
            <a:ext cx="1476180" cy="1508509"/>
          </a:xfrm>
        </p:spPr>
        <p:txBody>
          <a:bodyPr vert="horz" lIns="91440" tIns="45720" rIns="91440" bIns="45720" rtlCol="0" anchor="t">
            <a:normAutofit/>
          </a:bodyPr>
          <a:lstStyle/>
          <a:p>
            <a:r>
              <a:rPr lang="en-US" sz="1300" dirty="0">
                <a:latin typeface="Lexend Light Light"/>
              </a:rPr>
              <a:t> Historical Analysis Selfie Video</a:t>
            </a:r>
          </a:p>
        </p:txBody>
      </p:sp>
    </p:spTree>
    <p:extLst>
      <p:ext uri="{BB962C8B-B14F-4D97-AF65-F5344CB8AC3E}">
        <p14:creationId xmlns:p14="http://schemas.microsoft.com/office/powerpoint/2010/main" val="2709822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281FC3-9E7F-6788-3FB2-038DA4E71364}"/>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46208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FE3A0-E8D3-5DA9-9203-297AF043148A}"/>
              </a:ext>
            </a:extLst>
          </p:cNvPr>
          <p:cNvSpPr>
            <a:spLocks noGrp="1"/>
          </p:cNvSpPr>
          <p:nvPr>
            <p:ph type="title"/>
          </p:nvPr>
        </p:nvSpPr>
        <p:spPr/>
        <p:txBody>
          <a:bodyPr/>
          <a:lstStyle/>
          <a:p>
            <a:r>
              <a:rPr lang="en-US" dirty="0"/>
              <a:t>Vocabulary Word </a:t>
            </a:r>
            <a:br>
              <a:rPr lang="en-US" dirty="0"/>
            </a:br>
            <a:r>
              <a:rPr lang="en-US" dirty="0"/>
              <a:t>Study</a:t>
            </a:r>
          </a:p>
        </p:txBody>
      </p:sp>
      <p:sp>
        <p:nvSpPr>
          <p:cNvPr id="3" name="Content Placeholder 2">
            <a:extLst>
              <a:ext uri="{FF2B5EF4-FFF2-40B4-BE49-F238E27FC236}">
                <a16:creationId xmlns:a16="http://schemas.microsoft.com/office/drawing/2014/main" id="{0BDCED5D-0A95-60FB-7EEA-BD5E4E006D0A}"/>
              </a:ext>
            </a:extLst>
          </p:cNvPr>
          <p:cNvSpPr>
            <a:spLocks noGrp="1"/>
          </p:cNvSpPr>
          <p:nvPr>
            <p:ph sz="half" idx="10"/>
          </p:nvPr>
        </p:nvSpPr>
        <p:spPr/>
        <p:txBody>
          <a:bodyPr/>
          <a:lstStyle/>
          <a:p>
            <a:pPr marL="0" indent="0">
              <a:buNone/>
            </a:pPr>
            <a:r>
              <a:rPr lang="en-US" dirty="0"/>
              <a:t>Follow the prompts to study the virtue of </a:t>
            </a:r>
            <a:r>
              <a:rPr lang="en-US" u="sng" dirty="0"/>
              <a:t>justice</a:t>
            </a:r>
            <a:r>
              <a:rPr lang="en-US" dirty="0"/>
              <a:t>.</a:t>
            </a:r>
          </a:p>
        </p:txBody>
      </p:sp>
      <p:pic>
        <p:nvPicPr>
          <p:cNvPr id="6" name="Picture Placeholder 5">
            <a:extLst>
              <a:ext uri="{FF2B5EF4-FFF2-40B4-BE49-F238E27FC236}">
                <a16:creationId xmlns:a16="http://schemas.microsoft.com/office/drawing/2014/main" id="{1B77D922-FA13-5F1B-E17B-37CEFC4FF5EE}"/>
              </a:ext>
            </a:extLst>
          </p:cNvPr>
          <p:cNvPicPr>
            <a:picLocks noGrp="1" noChangeAspect="1"/>
          </p:cNvPicPr>
          <p:nvPr>
            <p:ph type="pic" sz="quarter" idx="11"/>
          </p:nvPr>
        </p:nvPicPr>
        <p:blipFill rotWithShape="1">
          <a:blip r:embed="rId3"/>
          <a:srcRect l="176" r="-62"/>
          <a:stretch/>
        </p:blipFill>
        <p:spPr>
          <a:xfrm>
            <a:off x="7114032" y="283464"/>
            <a:ext cx="4864608" cy="6302544"/>
          </a:xfrm>
          <a:solidFill>
            <a:srgbClr val="F7F5F2"/>
          </a:solidFill>
        </p:spPr>
      </p:pic>
      <p:sp>
        <p:nvSpPr>
          <p:cNvPr id="4" name="TextBox 3">
            <a:extLst>
              <a:ext uri="{FF2B5EF4-FFF2-40B4-BE49-F238E27FC236}">
                <a16:creationId xmlns:a16="http://schemas.microsoft.com/office/drawing/2014/main" id="{32A9B45A-C30E-F5C9-BBF2-ED959B82484D}"/>
              </a:ext>
            </a:extLst>
          </p:cNvPr>
          <p:cNvSpPr txBox="1"/>
          <p:nvPr/>
        </p:nvSpPr>
        <p:spPr>
          <a:xfrm>
            <a:off x="7472362" y="6205204"/>
            <a:ext cx="1014413" cy="369332"/>
          </a:xfrm>
          <a:prstGeom prst="rect">
            <a:avLst/>
          </a:prstGeom>
          <a:solidFill>
            <a:srgbClr val="F7F5F2"/>
          </a:solidFill>
          <a:effectLst>
            <a:outerShdw blurRad="50800" dist="50800" dir="5400000" algn="ctr" rotWithShape="0">
              <a:srgbClr val="000000">
                <a:alpha val="0"/>
              </a:srgbClr>
            </a:outerShdw>
          </a:effectLst>
        </p:spPr>
        <p:txBody>
          <a:bodyPr wrap="square" rtlCol="0">
            <a:spAutoFit/>
          </a:bodyPr>
          <a:lstStyle/>
          <a:p>
            <a:pPr algn="l"/>
            <a:endParaRPr lang="en-US" dirty="0">
              <a:solidFill>
                <a:schemeClr val="tx1"/>
              </a:solidFill>
              <a:latin typeface="Libre Baskerville" panose="02000000000000000000" pitchFamily="2" charset="0"/>
            </a:endParaRPr>
          </a:p>
        </p:txBody>
      </p:sp>
    </p:spTree>
    <p:extLst>
      <p:ext uri="{BB962C8B-B14F-4D97-AF65-F5344CB8AC3E}">
        <p14:creationId xmlns:p14="http://schemas.microsoft.com/office/powerpoint/2010/main" val="721138923"/>
      </p:ext>
    </p:extLst>
  </p:cSld>
  <p:clrMapOvr>
    <a:masterClrMapping/>
  </p:clrMapOvr>
</p:sld>
</file>

<file path=ppt/theme/theme1.xml><?xml version="1.0" encoding="utf-8"?>
<a:theme xmlns:a="http://schemas.openxmlformats.org/drawingml/2006/main" name="BRI Theme - Natural">
  <a:themeElements>
    <a:clrScheme name="BRI Palette">
      <a:dk1>
        <a:srgbClr val="333B41"/>
      </a:dk1>
      <a:lt1>
        <a:srgbClr val="F7F4F1"/>
      </a:lt1>
      <a:dk2>
        <a:srgbClr val="1C335F"/>
      </a:dk2>
      <a:lt2>
        <a:srgbClr val="F7F4F1"/>
      </a:lt2>
      <a:accent1>
        <a:srgbClr val="1C335F"/>
      </a:accent1>
      <a:accent2>
        <a:srgbClr val="FF8300"/>
      </a:accent2>
      <a:accent3>
        <a:srgbClr val="00A6CE"/>
      </a:accent3>
      <a:accent4>
        <a:srgbClr val="3ABEAC"/>
      </a:accent4>
      <a:accent5>
        <a:srgbClr val="CCE9E9"/>
      </a:accent5>
      <a:accent6>
        <a:srgbClr val="2B4F96"/>
      </a:accent6>
      <a:hlink>
        <a:srgbClr val="FFCE9B"/>
      </a:hlink>
      <a:folHlink>
        <a:srgbClr val="75BEB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solidFill>
              <a:schemeClr val="tx1"/>
            </a:solidFill>
            <a:latin typeface="Libre Baskerville" panose="02000000000000000000" pitchFamily="2" charset="0"/>
          </a:defRPr>
        </a:defPPr>
      </a:lstStyle>
    </a:txDef>
  </a:objectDefaults>
  <a:extraClrSchemeLst/>
  <a:extLst>
    <a:ext uri="{05A4C25C-085E-4340-85A3-A5531E510DB2}">
      <thm15:themeFamily xmlns:thm15="http://schemas.microsoft.com/office/thememl/2012/main" name="BRI Slides v01_2024" id="{376DB66F-430E-FA42-B055-F2FDCC61026C}" vid="{D16A5726-0C1A-3D47-90F9-8F9EFF2C6DB1}"/>
    </a:ext>
  </a:extLst>
</a:theme>
</file>

<file path=ppt/theme/theme2.xml><?xml version="1.0" encoding="utf-8"?>
<a:theme xmlns:a="http://schemas.openxmlformats.org/drawingml/2006/main" name="Blank Backgrounds">
  <a:themeElements>
    <a:clrScheme name="BRI Palette">
      <a:dk1>
        <a:srgbClr val="333B41"/>
      </a:dk1>
      <a:lt1>
        <a:srgbClr val="F7F4F1"/>
      </a:lt1>
      <a:dk2>
        <a:srgbClr val="1C335F"/>
      </a:dk2>
      <a:lt2>
        <a:srgbClr val="F7F4F1"/>
      </a:lt2>
      <a:accent1>
        <a:srgbClr val="1C335F"/>
      </a:accent1>
      <a:accent2>
        <a:srgbClr val="FF8300"/>
      </a:accent2>
      <a:accent3>
        <a:srgbClr val="00A6CE"/>
      </a:accent3>
      <a:accent4>
        <a:srgbClr val="3ABEAC"/>
      </a:accent4>
      <a:accent5>
        <a:srgbClr val="CCE9E9"/>
      </a:accent5>
      <a:accent6>
        <a:srgbClr val="2B4F96"/>
      </a:accent6>
      <a:hlink>
        <a:srgbClr val="FFCE9B"/>
      </a:hlink>
      <a:folHlink>
        <a:srgbClr val="75BEB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lumMod val="20000"/>
            <a:lumOff val="80000"/>
          </a:schemeClr>
        </a:solidFill>
        <a:ln>
          <a:noFill/>
        </a:ln>
        <a:effectLst>
          <a:outerShdw blurRad="177800" dist="38100" dir="2700000" algn="tl" rotWithShape="0">
            <a:prstClr val="black">
              <a:alpha val="40000"/>
            </a:prstClr>
          </a:outerShdw>
        </a:effectLst>
      </a:spPr>
      <a:bodyPr rtlCol="0" anchor="ctr"/>
      <a:lstStyle>
        <a:defPPr algn="ctr">
          <a:defRPr dirty="0" smtClean="0">
            <a:solidFill>
              <a:schemeClr val="tx1"/>
            </a:solidFill>
            <a:latin typeface="Libre Baskerville" panose="02000000000000000000" pitchFamily="2" charset="0"/>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solidFill>
              <a:schemeClr val="tx1"/>
            </a:solidFill>
            <a:latin typeface="Libre Baskerville" panose="02000000000000000000" pitchFamily="2" charset="0"/>
          </a:defRPr>
        </a:defPPr>
      </a:lstStyle>
    </a:txDef>
  </a:objectDefaults>
  <a:extraClrSchemeLst/>
  <a:extLst>
    <a:ext uri="{05A4C25C-085E-4340-85A3-A5531E510DB2}">
      <thm15:themeFamily xmlns:thm15="http://schemas.microsoft.com/office/thememl/2012/main" name="BRI Slides v01_2024" id="{376DB66F-430E-FA42-B055-F2FDCC61026C}" vid="{6ABCF728-071A-264A-997B-4DC2D52A842D}"/>
    </a:ext>
  </a:extLst>
</a:theme>
</file>

<file path=ppt/theme/theme3.xml><?xml version="1.0" encoding="utf-8"?>
<a:theme xmlns:a="http://schemas.openxmlformats.org/drawingml/2006/main" name="Title &amp; Section Screens">
  <a:themeElements>
    <a:clrScheme name="BRI Palette">
      <a:dk1>
        <a:srgbClr val="333B41"/>
      </a:dk1>
      <a:lt1>
        <a:srgbClr val="F7F4F1"/>
      </a:lt1>
      <a:dk2>
        <a:srgbClr val="1C335F"/>
      </a:dk2>
      <a:lt2>
        <a:srgbClr val="F7F4F1"/>
      </a:lt2>
      <a:accent1>
        <a:srgbClr val="1C335F"/>
      </a:accent1>
      <a:accent2>
        <a:srgbClr val="FF8300"/>
      </a:accent2>
      <a:accent3>
        <a:srgbClr val="00A6CE"/>
      </a:accent3>
      <a:accent4>
        <a:srgbClr val="3ABEAC"/>
      </a:accent4>
      <a:accent5>
        <a:srgbClr val="CCE9E9"/>
      </a:accent5>
      <a:accent6>
        <a:srgbClr val="2B4F96"/>
      </a:accent6>
      <a:hlink>
        <a:srgbClr val="FFCE9B"/>
      </a:hlink>
      <a:folHlink>
        <a:srgbClr val="75BEB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solidFill>
              <a:schemeClr val="tx1"/>
            </a:solidFill>
            <a:latin typeface="Libre Baskerville" panose="02000000000000000000" pitchFamily="2" charset="0"/>
          </a:defRPr>
        </a:defPPr>
      </a:lstStyle>
    </a:txDef>
  </a:objectDefaults>
  <a:extraClrSchemeLst/>
  <a:extLst>
    <a:ext uri="{05A4C25C-085E-4340-85A3-A5531E510DB2}">
      <thm15:themeFamily xmlns:thm15="http://schemas.microsoft.com/office/thememl/2012/main" name="BRI Slides v01_2024" id="{376DB66F-430E-FA42-B055-F2FDCC61026C}" vid="{4A728D9F-3D7A-1D40-8D41-CD89D99756DE}"/>
    </a:ext>
  </a:extLst>
</a:theme>
</file>

<file path=ppt/theme/theme4.xml><?xml version="1.0" encoding="utf-8"?>
<a:theme xmlns:a="http://schemas.openxmlformats.org/drawingml/2006/main" name="Quick Standards">
  <a:themeElements>
    <a:clrScheme name="BRI Palette">
      <a:dk1>
        <a:srgbClr val="333B41"/>
      </a:dk1>
      <a:lt1>
        <a:srgbClr val="F7F4F1"/>
      </a:lt1>
      <a:dk2>
        <a:srgbClr val="1C335F"/>
      </a:dk2>
      <a:lt2>
        <a:srgbClr val="F7F4F1"/>
      </a:lt2>
      <a:accent1>
        <a:srgbClr val="1C335F"/>
      </a:accent1>
      <a:accent2>
        <a:srgbClr val="FF8300"/>
      </a:accent2>
      <a:accent3>
        <a:srgbClr val="3ABEAC"/>
      </a:accent3>
      <a:accent4>
        <a:srgbClr val="00A6CE"/>
      </a:accent4>
      <a:accent5>
        <a:srgbClr val="CCE9E9"/>
      </a:accent5>
      <a:accent6>
        <a:srgbClr val="2B4F96"/>
      </a:accent6>
      <a:hlink>
        <a:srgbClr val="FFCE9B"/>
      </a:hlink>
      <a:folHlink>
        <a:srgbClr val="75BEB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solidFill>
              <a:schemeClr val="tx1"/>
            </a:solidFill>
            <a:latin typeface="Libre Baskerville" panose="02000000000000000000" pitchFamily="2" charset="0"/>
          </a:defRPr>
        </a:defPPr>
      </a:lstStyle>
    </a:txDef>
  </a:objectDefaults>
  <a:extraClrSchemeLst/>
  <a:extLst>
    <a:ext uri="{05A4C25C-085E-4340-85A3-A5531E510DB2}">
      <thm15:themeFamily xmlns:thm15="http://schemas.microsoft.com/office/thememl/2012/main" name="BRI Slides v01_2024" id="{376DB66F-430E-FA42-B055-F2FDCC61026C}" vid="{A7E36960-550F-514F-98D2-AD1692C31E4B}"/>
    </a:ext>
  </a:extLst>
</a:theme>
</file>

<file path=ppt/theme/theme5.xml><?xml version="1.0" encoding="utf-8"?>
<a:theme xmlns:a="http://schemas.openxmlformats.org/drawingml/2006/main" name="BRI_Jr Main">
  <a:themeElements>
    <a:clrScheme name="BRI Palette">
      <a:dk1>
        <a:srgbClr val="333B41"/>
      </a:dk1>
      <a:lt1>
        <a:srgbClr val="F7F4F1"/>
      </a:lt1>
      <a:dk2>
        <a:srgbClr val="1C335F"/>
      </a:dk2>
      <a:lt2>
        <a:srgbClr val="F7F4F1"/>
      </a:lt2>
      <a:accent1>
        <a:srgbClr val="1C335F"/>
      </a:accent1>
      <a:accent2>
        <a:srgbClr val="FF8300"/>
      </a:accent2>
      <a:accent3>
        <a:srgbClr val="00A6CE"/>
      </a:accent3>
      <a:accent4>
        <a:srgbClr val="3ABEAC"/>
      </a:accent4>
      <a:accent5>
        <a:srgbClr val="CCE9E9"/>
      </a:accent5>
      <a:accent6>
        <a:srgbClr val="2B4F96"/>
      </a:accent6>
      <a:hlink>
        <a:srgbClr val="FFCE9B"/>
      </a:hlink>
      <a:folHlink>
        <a:srgbClr val="75BEB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lumMod val="20000"/>
            <a:lumOff val="80000"/>
          </a:schemeClr>
        </a:solidFill>
        <a:ln>
          <a:noFill/>
        </a:ln>
        <a:effectLst>
          <a:outerShdw blurRad="177800" dist="38100" dir="2700000" algn="tl" rotWithShape="0">
            <a:prstClr val="black">
              <a:alpha val="40000"/>
            </a:prstClr>
          </a:outerShdw>
        </a:effectLst>
      </a:spPr>
      <a:bodyPr rtlCol="0" anchor="ctr"/>
      <a:lstStyle>
        <a:defPPr algn="ctr">
          <a:defRPr dirty="0" smtClean="0">
            <a:solidFill>
              <a:schemeClr val="tx1"/>
            </a:solidFill>
            <a:latin typeface="Libre Baskerville" panose="02000000000000000000" pitchFamily="2" charset="0"/>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solidFill>
              <a:schemeClr val="tx1"/>
            </a:solidFill>
            <a:latin typeface="Libre Baskerville" panose="02000000000000000000" pitchFamily="2" charset="0"/>
          </a:defRPr>
        </a:defPPr>
      </a:lstStyle>
    </a:txDef>
  </a:objectDefaults>
  <a:extraClrSchemeLst/>
  <a:extLst>
    <a:ext uri="{05A4C25C-085E-4340-85A3-A5531E510DB2}">
      <thm15:themeFamily xmlns:thm15="http://schemas.microsoft.com/office/thememl/2012/main" name="BRI Slides v01_2024" id="{376DB66F-430E-FA42-B055-F2FDCC61026C}" vid="{53AD8B5F-FBB8-F042-A401-9FB5CC219A5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90354301156344B9EDF14D65818FF5" ma:contentTypeVersion="24" ma:contentTypeDescription="Create a new document." ma:contentTypeScope="" ma:versionID="f770bbef01619948d928bfd546004e0a">
  <xsd:schema xmlns:xsd="http://www.w3.org/2001/XMLSchema" xmlns:xs="http://www.w3.org/2001/XMLSchema" xmlns:p="http://schemas.microsoft.com/office/2006/metadata/properties" xmlns:ns2="822e08e5-7231-4e64-b78f-a5a4802c7c1e" xmlns:ns3="d5d973b5-b314-4168-add3-dadb8ebcd3bd" targetNamespace="http://schemas.microsoft.com/office/2006/metadata/properties" ma:root="true" ma:fieldsID="8eb5b311b50fe10aa880c2a81cab9ef4" ns2:_="" ns3:_="">
    <xsd:import namespace="822e08e5-7231-4e64-b78f-a5a4802c7c1e"/>
    <xsd:import namespace="d5d973b5-b314-4168-add3-dadb8ebcd3b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ServiceOCR" minOccurs="0"/>
                <xsd:element ref="ns2:Image" minOccurs="0"/>
                <xsd:element ref="ns2:Lesson" minOccurs="0"/>
                <xsd:element ref="ns2:Favorite"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2e08e5-7231-4e64-b78f-a5a4802c7c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Image" ma:index="21" nillable="true" ma:displayName="Image" ma:description="Image" ma:format="Thumbnail" ma:internalName="Image">
      <xsd:simpleType>
        <xsd:restriction base="dms:Unknown"/>
      </xsd:simpleType>
    </xsd:element>
    <xsd:element name="Lesson" ma:index="22" nillable="true" ma:displayName="Lesson" ma:format="Dropdown" ma:internalName="Lesson">
      <xsd:simpleType>
        <xsd:restriction base="dms:Text">
          <xsd:maxLength value="255"/>
        </xsd:restriction>
      </xsd:simpleType>
    </xsd:element>
    <xsd:element name="Favorite" ma:index="23" nillable="true" ma:displayName="Favorite" ma:default="0" ma:internalName="Favorite">
      <xsd:simpleType>
        <xsd:restriction base="dms:Boolea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4d3734e1-e963-4e50-b692-19ac705f710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5d973b5-b314-4168-add3-dadb8ebcd3b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9402678a-93c6-4e1e-b88f-c425f8d7ffa0}" ma:internalName="TaxCatchAll" ma:showField="CatchAllData" ma:web="d5d973b5-b314-4168-add3-dadb8ebcd3b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d5d973b5-b314-4168-add3-dadb8ebcd3bd">
      <UserInfo>
        <DisplayName>Rachel D. Humphries</DisplayName>
        <AccountId>13</AccountId>
        <AccountType/>
      </UserInfo>
      <UserInfo>
        <DisplayName>Michael Torres</DisplayName>
        <AccountId>6</AccountId>
        <AccountType/>
      </UserInfo>
    </SharedWithUsers>
    <Favorite xmlns="822e08e5-7231-4e64-b78f-a5a4802c7c1e">false</Favorite>
    <TaxCatchAll xmlns="d5d973b5-b314-4168-add3-dadb8ebcd3bd" xsi:nil="true"/>
    <Lesson xmlns="822e08e5-7231-4e64-b78f-a5a4802c7c1e" xsi:nil="true"/>
    <lcf76f155ced4ddcb4097134ff3c332f xmlns="822e08e5-7231-4e64-b78f-a5a4802c7c1e">
      <Terms xmlns="http://schemas.microsoft.com/office/infopath/2007/PartnerControls"/>
    </lcf76f155ced4ddcb4097134ff3c332f>
    <Image xmlns="822e08e5-7231-4e64-b78f-a5a4802c7c1e" xsi:nil="true"/>
  </documentManagement>
</p:properties>
</file>

<file path=customXml/itemProps1.xml><?xml version="1.0" encoding="utf-8"?>
<ds:datastoreItem xmlns:ds="http://schemas.openxmlformats.org/officeDocument/2006/customXml" ds:itemID="{3F70048F-9EA7-424F-9435-FC06AF2D43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2e08e5-7231-4e64-b78f-a5a4802c7c1e"/>
    <ds:schemaRef ds:uri="d5d973b5-b314-4168-add3-dadb8ebcd3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9B0F2F0-2766-4ACB-8C8D-33D24BCEF038}">
  <ds:schemaRefs>
    <ds:schemaRef ds:uri="http://schemas.microsoft.com/sharepoint/v3/contenttype/forms"/>
  </ds:schemaRefs>
</ds:datastoreItem>
</file>

<file path=customXml/itemProps3.xml><?xml version="1.0" encoding="utf-8"?>
<ds:datastoreItem xmlns:ds="http://schemas.openxmlformats.org/officeDocument/2006/customXml" ds:itemID="{9A80CE9D-C4ED-4D81-8203-CF5EB584D2FC}">
  <ds:schemaRefs>
    <ds:schemaRef ds:uri="d5d973b5-b314-4168-add3-dadb8ebcd3bd"/>
    <ds:schemaRef ds:uri="http://www.w3.org/XML/1998/namespace"/>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http://purl.org/dc/elements/1.1/"/>
    <ds:schemaRef ds:uri="http://schemas.microsoft.com/office/2006/metadata/properties"/>
    <ds:schemaRef ds:uri="822e08e5-7231-4e64-b78f-a5a4802c7c1e"/>
    <ds:schemaRef ds:uri="http://purl.org/dc/terms/"/>
  </ds:schemaRefs>
</ds:datastoreItem>
</file>

<file path=docProps/app.xml><?xml version="1.0" encoding="utf-8"?>
<Properties xmlns="http://schemas.openxmlformats.org/officeDocument/2006/extended-properties" xmlns:vt="http://schemas.openxmlformats.org/officeDocument/2006/docPropsVTypes">
  <Template>BRI Theme - Natural</Template>
  <TotalTime>1279</TotalTime>
  <Words>3103</Words>
  <Application>Microsoft Office PowerPoint</Application>
  <PresentationFormat>Widescreen</PresentationFormat>
  <Paragraphs>351</Paragraphs>
  <Slides>50</Slides>
  <Notes>40</Notes>
  <HiddenSlides>4</HiddenSlides>
  <MMClips>0</MMClips>
  <ScaleCrop>false</ScaleCrop>
  <HeadingPairs>
    <vt:vector size="4" baseType="variant">
      <vt:variant>
        <vt:lpstr>Theme</vt:lpstr>
      </vt:variant>
      <vt:variant>
        <vt:i4>5</vt:i4>
      </vt:variant>
      <vt:variant>
        <vt:lpstr>Slide Titles</vt:lpstr>
      </vt:variant>
      <vt:variant>
        <vt:i4>50</vt:i4>
      </vt:variant>
    </vt:vector>
  </HeadingPairs>
  <TitlesOfParts>
    <vt:vector size="55" baseType="lpstr">
      <vt:lpstr>BRI Theme - Natural</vt:lpstr>
      <vt:lpstr>Blank Backgrounds</vt:lpstr>
      <vt:lpstr>Title &amp; Section Screens</vt:lpstr>
      <vt:lpstr>Quick Standards</vt:lpstr>
      <vt:lpstr>BRI_Jr Main</vt:lpstr>
      <vt:lpstr>PowerPoint Presentation</vt:lpstr>
      <vt:lpstr>PowerPoint Presentation</vt:lpstr>
      <vt:lpstr>Essential Question</vt:lpstr>
      <vt:lpstr>Guiding Questions</vt:lpstr>
      <vt:lpstr>Learning Objectives</vt:lpstr>
      <vt:lpstr>Content Objectives</vt:lpstr>
      <vt:lpstr>PowerPoint Presentation</vt:lpstr>
      <vt:lpstr>PowerPoint Presentation</vt:lpstr>
      <vt:lpstr>Vocabulary Word  Study</vt:lpstr>
      <vt:lpstr>Vocabulary Word  Study</vt:lpstr>
      <vt:lpstr>Discussion Questions</vt:lpstr>
      <vt:lpstr>PowerPoint Presentation</vt:lpstr>
      <vt:lpstr>Lincoln's Second Inaugural Address </vt:lpstr>
      <vt:lpstr>Text Investigation</vt:lpstr>
      <vt:lpstr>Text Investigation</vt:lpstr>
      <vt:lpstr>Discussion Questions</vt:lpstr>
      <vt:lpstr>Discussion Prompts</vt:lpstr>
      <vt:lpstr>PowerPoint Presentation</vt:lpstr>
      <vt:lpstr>Text Investigation</vt:lpstr>
      <vt:lpstr>Discussion Questions</vt:lpstr>
      <vt:lpstr>PowerPoint Presentation</vt:lpstr>
      <vt:lpstr>Discussion Questions</vt:lpstr>
      <vt:lpstr>Mini Lesson</vt:lpstr>
      <vt:lpstr>Mini Lesson</vt:lpstr>
      <vt:lpstr>PowerPoint Presentation</vt:lpstr>
      <vt:lpstr>Assessment</vt:lpstr>
      <vt:lpstr>PowerPoint Presentation</vt:lpstr>
      <vt:lpstr>Reading and Annotation</vt:lpstr>
      <vt:lpstr>PowerPoint Presentation</vt:lpstr>
      <vt:lpstr>Mini Lesson</vt:lpstr>
      <vt:lpstr>Mini Lesson</vt:lpstr>
      <vt:lpstr>Mini Lesson</vt:lpstr>
      <vt:lpstr>PowerPoint Presentation</vt:lpstr>
      <vt:lpstr>PowerPoint Presentation</vt:lpstr>
      <vt:lpstr>PowerPoint Presentation</vt:lpstr>
      <vt:lpstr>Freedmen’s Bureau</vt:lpstr>
      <vt:lpstr>Chalk Talk- Round 1</vt:lpstr>
      <vt:lpstr>Chalk Talk- Round 2</vt:lpstr>
      <vt:lpstr>Chalk Talk Questions</vt:lpstr>
      <vt:lpstr>Discussion Questions</vt:lpstr>
      <vt:lpstr>Mini Lesson</vt:lpstr>
      <vt:lpstr>Writing Prompt</vt:lpstr>
      <vt:lpstr>Rubric</vt:lpstr>
      <vt:lpstr>PowerPoint Presentation</vt:lpstr>
      <vt:lpstr>Prompts</vt:lpstr>
      <vt:lpstr>PowerPoint Presentation</vt:lpstr>
      <vt:lpstr>Rubric</vt:lpstr>
      <vt:lpstr>PowerPoint Presentation</vt:lpstr>
      <vt:lpstr>Self-Assessment</vt:lpstr>
      <vt:lpstr>Artifact Show and Tell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Sellers Shockley</dc:creator>
  <cp:lastModifiedBy>Erin Graybeal</cp:lastModifiedBy>
  <cp:revision>730</cp:revision>
  <cp:lastPrinted>2019-05-09T15:13:16Z</cp:lastPrinted>
  <dcterms:created xsi:type="dcterms:W3CDTF">2024-08-02T17:43:42Z</dcterms:created>
  <dcterms:modified xsi:type="dcterms:W3CDTF">2024-12-04T17:13:00Z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0x0101000A90354301156344B9EDF14D65818FF5</vt:lpwstr>
  </property>
  <property fmtid="{D5CDD505-2E9C-101B-9397-08002B2CF9AE}" pid="3" name="MediaServiceImageTags">
    <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_activity">
    <vt:lpwstr>{"FileActivityType":"9","FileActivityTimeStamp":"2024-08-02T18:00:39.513Z","FileActivityUsersOnPage":[{"DisplayName":"Sellers Shockley","Id":"sshockley@mybri.org"}],"FileActivityNavigationId":null}</vt:lpwstr>
  </property>
  <property fmtid="{D5CDD505-2E9C-101B-9397-08002B2CF9AE}" pid="9" name="TriggerFlowInfo">
    <vt:lpwstr/>
  </property>
</Properties>
</file>